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32" r:id="rId10"/>
    <p:sldId id="331" r:id="rId11"/>
    <p:sldId id="333" r:id="rId12"/>
    <p:sldId id="334" r:id="rId13"/>
    <p:sldId id="329" r:id="rId14"/>
    <p:sldId id="328"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B2C2CD-60DB-44D3-B9B8-B159E5E95661}" v="17" dt="2026-03-02T19:46:55.5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undo custSel addSld delSld modSld">
      <pc:chgData name="James Young" userId="7f8d7c9cdb576883" providerId="LiveId" clId="{CB16DE9E-3AA6-4238-BE96-44A894DEE4D6}" dt="2026-03-02T19:59:51.124" v="1036" actId="20577"/>
      <pc:docMkLst>
        <pc:docMk/>
      </pc:docMkLst>
      <pc:sldChg chg="modSp mod">
        <pc:chgData name="James Young" userId="7f8d7c9cdb576883" providerId="LiveId" clId="{CB16DE9E-3AA6-4238-BE96-44A894DEE4D6}" dt="2026-03-02T19:23:07.008" v="17" actId="113"/>
        <pc:sldMkLst>
          <pc:docMk/>
          <pc:sldMk cId="2838560389" sldId="296"/>
        </pc:sldMkLst>
        <pc:spChg chg="mod">
          <ac:chgData name="James Young" userId="7f8d7c9cdb576883" providerId="LiveId" clId="{CB16DE9E-3AA6-4238-BE96-44A894DEE4D6}" dt="2026-03-02T19:23:07.008" v="17" actId="113"/>
          <ac:spMkLst>
            <pc:docMk/>
            <pc:sldMk cId="2838560389" sldId="296"/>
            <ac:spMk id="3" creationId="{708276BC-A706-40B5-B51D-6AA00A059507}"/>
          </ac:spMkLst>
        </pc:spChg>
      </pc:sldChg>
      <pc:sldChg chg="modSp mod">
        <pc:chgData name="James Young" userId="7f8d7c9cdb576883" providerId="LiveId" clId="{CB16DE9E-3AA6-4238-BE96-44A894DEE4D6}" dt="2026-03-02T19:45:20.547" v="345" actId="20577"/>
        <pc:sldMkLst>
          <pc:docMk/>
          <pc:sldMk cId="3390102180" sldId="311"/>
        </pc:sldMkLst>
        <pc:spChg chg="mod">
          <ac:chgData name="James Young" userId="7f8d7c9cdb576883" providerId="LiveId" clId="{CB16DE9E-3AA6-4238-BE96-44A894DEE4D6}" dt="2026-03-02T19:45:20.547" v="345" actId="20577"/>
          <ac:spMkLst>
            <pc:docMk/>
            <pc:sldMk cId="3390102180" sldId="311"/>
            <ac:spMk id="3" creationId="{708276BC-A706-40B5-B51D-6AA00A059507}"/>
          </ac:spMkLst>
        </pc:spChg>
      </pc:sldChg>
      <pc:sldChg chg="modSp mod">
        <pc:chgData name="James Young" userId="7f8d7c9cdb576883" providerId="LiveId" clId="{CB16DE9E-3AA6-4238-BE96-44A894DEE4D6}" dt="2026-03-02T19:25:33.880" v="59" actId="20577"/>
        <pc:sldMkLst>
          <pc:docMk/>
          <pc:sldMk cId="2438453614" sldId="316"/>
        </pc:sldMkLst>
        <pc:spChg chg="mod">
          <ac:chgData name="James Young" userId="7f8d7c9cdb576883" providerId="LiveId" clId="{CB16DE9E-3AA6-4238-BE96-44A894DEE4D6}" dt="2026-03-02T19:25:33.880" v="59" actId="20577"/>
          <ac:spMkLst>
            <pc:docMk/>
            <pc:sldMk cId="2438453614" sldId="316"/>
            <ac:spMk id="3" creationId="{708276BC-A706-40B5-B51D-6AA00A059507}"/>
          </ac:spMkLst>
        </pc:spChg>
      </pc:sldChg>
      <pc:sldChg chg="modSp mod">
        <pc:chgData name="James Young" userId="7f8d7c9cdb576883" providerId="LiveId" clId="{CB16DE9E-3AA6-4238-BE96-44A894DEE4D6}" dt="2026-03-02T19:25:27.494" v="53" actId="20577"/>
        <pc:sldMkLst>
          <pc:docMk/>
          <pc:sldMk cId="2029461572" sldId="317"/>
        </pc:sldMkLst>
        <pc:spChg chg="mod">
          <ac:chgData name="James Young" userId="7f8d7c9cdb576883" providerId="LiveId" clId="{CB16DE9E-3AA6-4238-BE96-44A894DEE4D6}" dt="2026-03-02T19:25:27.494" v="53" actId="20577"/>
          <ac:spMkLst>
            <pc:docMk/>
            <pc:sldMk cId="2029461572" sldId="317"/>
            <ac:spMk id="3" creationId="{708276BC-A706-40B5-B51D-6AA00A059507}"/>
          </ac:spMkLst>
        </pc:spChg>
      </pc:sldChg>
      <pc:sldChg chg="modSp mod">
        <pc:chgData name="James Young" userId="7f8d7c9cdb576883" providerId="LiveId" clId="{CB16DE9E-3AA6-4238-BE96-44A894DEE4D6}" dt="2026-03-02T19:34:08.543" v="156" actId="20577"/>
        <pc:sldMkLst>
          <pc:docMk/>
          <pc:sldMk cId="2535498520" sldId="325"/>
        </pc:sldMkLst>
        <pc:spChg chg="mod">
          <ac:chgData name="James Young" userId="7f8d7c9cdb576883" providerId="LiveId" clId="{CB16DE9E-3AA6-4238-BE96-44A894DEE4D6}" dt="2026-03-02T19:34:08.543" v="156" actId="20577"/>
          <ac:spMkLst>
            <pc:docMk/>
            <pc:sldMk cId="2535498520" sldId="325"/>
            <ac:spMk id="3" creationId="{708276BC-A706-40B5-B51D-6AA00A059507}"/>
          </ac:spMkLst>
        </pc:spChg>
      </pc:sldChg>
      <pc:sldChg chg="modSp mod">
        <pc:chgData name="James Young" userId="7f8d7c9cdb576883" providerId="LiveId" clId="{CB16DE9E-3AA6-4238-BE96-44A894DEE4D6}" dt="2026-03-02T19:48:43.642" v="386" actId="20577"/>
        <pc:sldMkLst>
          <pc:docMk/>
          <pc:sldMk cId="3328950240" sldId="326"/>
        </pc:sldMkLst>
        <pc:spChg chg="mod">
          <ac:chgData name="James Young" userId="7f8d7c9cdb576883" providerId="LiveId" clId="{CB16DE9E-3AA6-4238-BE96-44A894DEE4D6}" dt="2026-03-02T19:48:43.642" v="386" actId="20577"/>
          <ac:spMkLst>
            <pc:docMk/>
            <pc:sldMk cId="3328950240" sldId="326"/>
            <ac:spMk id="3" creationId="{708276BC-A706-40B5-B51D-6AA00A059507}"/>
          </ac:spMkLst>
        </pc:spChg>
      </pc:sldChg>
      <pc:sldChg chg="modSp mod">
        <pc:chgData name="James Young" userId="7f8d7c9cdb576883" providerId="LiveId" clId="{CB16DE9E-3AA6-4238-BE96-44A894DEE4D6}" dt="2026-03-02T19:47:52.681" v="377" actId="20577"/>
        <pc:sldMkLst>
          <pc:docMk/>
          <pc:sldMk cId="1318643211" sldId="327"/>
        </pc:sldMkLst>
        <pc:spChg chg="mod">
          <ac:chgData name="James Young" userId="7f8d7c9cdb576883" providerId="LiveId" clId="{CB16DE9E-3AA6-4238-BE96-44A894DEE4D6}" dt="2026-03-02T19:47:52.681" v="377" actId="20577"/>
          <ac:spMkLst>
            <pc:docMk/>
            <pc:sldMk cId="1318643211" sldId="327"/>
            <ac:spMk id="3" creationId="{708276BC-A706-40B5-B51D-6AA00A059507}"/>
          </ac:spMkLst>
        </pc:spChg>
      </pc:sldChg>
      <pc:sldChg chg="modSp mod">
        <pc:chgData name="James Young" userId="7f8d7c9cdb576883" providerId="LiveId" clId="{CB16DE9E-3AA6-4238-BE96-44A894DEE4D6}" dt="2026-03-02T19:38:34.796" v="231" actId="20577"/>
        <pc:sldMkLst>
          <pc:docMk/>
          <pc:sldMk cId="1699271710" sldId="328"/>
        </pc:sldMkLst>
        <pc:spChg chg="mod">
          <ac:chgData name="James Young" userId="7f8d7c9cdb576883" providerId="LiveId" clId="{CB16DE9E-3AA6-4238-BE96-44A894DEE4D6}" dt="2026-03-02T19:38:34.796" v="231" actId="20577"/>
          <ac:spMkLst>
            <pc:docMk/>
            <pc:sldMk cId="1699271710" sldId="328"/>
            <ac:spMk id="3" creationId="{47C23BCB-1759-F28D-97F8-B973848956E6}"/>
          </ac:spMkLst>
        </pc:spChg>
      </pc:sldChg>
      <pc:sldChg chg="modSp mod">
        <pc:chgData name="James Young" userId="7f8d7c9cdb576883" providerId="LiveId" clId="{CB16DE9E-3AA6-4238-BE96-44A894DEE4D6}" dt="2026-03-02T19:38:47.411" v="236" actId="20577"/>
        <pc:sldMkLst>
          <pc:docMk/>
          <pc:sldMk cId="2668487088" sldId="329"/>
        </pc:sldMkLst>
        <pc:spChg chg="mod">
          <ac:chgData name="James Young" userId="7f8d7c9cdb576883" providerId="LiveId" clId="{CB16DE9E-3AA6-4238-BE96-44A894DEE4D6}" dt="2026-03-02T19:38:47.411" v="236" actId="20577"/>
          <ac:spMkLst>
            <pc:docMk/>
            <pc:sldMk cId="2668487088" sldId="329"/>
            <ac:spMk id="3" creationId="{94EAE1E5-0222-C976-5259-E9D7C1D6EC53}"/>
          </ac:spMkLst>
        </pc:spChg>
      </pc:sldChg>
      <pc:sldChg chg="modSp add del mod">
        <pc:chgData name="James Young" userId="7f8d7c9cdb576883" providerId="LiveId" clId="{CB16DE9E-3AA6-4238-BE96-44A894DEE4D6}" dt="2026-03-02T19:52:20.882" v="541" actId="2696"/>
        <pc:sldMkLst>
          <pc:docMk/>
          <pc:sldMk cId="1340798760" sldId="330"/>
        </pc:sldMkLst>
        <pc:spChg chg="mod">
          <ac:chgData name="James Young" userId="7f8d7c9cdb576883" providerId="LiveId" clId="{CB16DE9E-3AA6-4238-BE96-44A894DEE4D6}" dt="2026-03-02T19:36:37.518" v="194" actId="20577"/>
          <ac:spMkLst>
            <pc:docMk/>
            <pc:sldMk cId="1340798760" sldId="330"/>
            <ac:spMk id="3" creationId="{12DD671C-4A8E-B976-ACD2-18DC6BA52810}"/>
          </ac:spMkLst>
        </pc:spChg>
      </pc:sldChg>
      <pc:sldChg chg="modSp add mod">
        <pc:chgData name="James Young" userId="7f8d7c9cdb576883" providerId="LiveId" clId="{CB16DE9E-3AA6-4238-BE96-44A894DEE4D6}" dt="2026-03-02T19:51:48" v="540" actId="20577"/>
        <pc:sldMkLst>
          <pc:docMk/>
          <pc:sldMk cId="2323517642" sldId="331"/>
        </pc:sldMkLst>
        <pc:spChg chg="mod">
          <ac:chgData name="James Young" userId="7f8d7c9cdb576883" providerId="LiveId" clId="{CB16DE9E-3AA6-4238-BE96-44A894DEE4D6}" dt="2026-03-02T19:51:48" v="540" actId="20577"/>
          <ac:spMkLst>
            <pc:docMk/>
            <pc:sldMk cId="2323517642" sldId="331"/>
            <ac:spMk id="3" creationId="{96DE5074-38D0-BE07-06CB-506393FF8BC5}"/>
          </ac:spMkLst>
        </pc:spChg>
      </pc:sldChg>
      <pc:sldChg chg="modSp add mod">
        <pc:chgData name="James Young" userId="7f8d7c9cdb576883" providerId="LiveId" clId="{CB16DE9E-3AA6-4238-BE96-44A894DEE4D6}" dt="2026-03-02T19:50:10.934" v="417" actId="20577"/>
        <pc:sldMkLst>
          <pc:docMk/>
          <pc:sldMk cId="3029598606" sldId="332"/>
        </pc:sldMkLst>
        <pc:spChg chg="mod">
          <ac:chgData name="James Young" userId="7f8d7c9cdb576883" providerId="LiveId" clId="{CB16DE9E-3AA6-4238-BE96-44A894DEE4D6}" dt="2026-03-02T19:50:10.934" v="417" actId="20577"/>
          <ac:spMkLst>
            <pc:docMk/>
            <pc:sldMk cId="3029598606" sldId="332"/>
            <ac:spMk id="3" creationId="{E2ACC003-E66F-3F02-515E-8BEE64702503}"/>
          </ac:spMkLst>
        </pc:spChg>
      </pc:sldChg>
      <pc:sldChg chg="modSp add mod">
        <pc:chgData name="James Young" userId="7f8d7c9cdb576883" providerId="LiveId" clId="{CB16DE9E-3AA6-4238-BE96-44A894DEE4D6}" dt="2026-03-02T19:59:51.124" v="1036" actId="20577"/>
        <pc:sldMkLst>
          <pc:docMk/>
          <pc:sldMk cId="2895333583" sldId="333"/>
        </pc:sldMkLst>
        <pc:spChg chg="mod">
          <ac:chgData name="James Young" userId="7f8d7c9cdb576883" providerId="LiveId" clId="{CB16DE9E-3AA6-4238-BE96-44A894DEE4D6}" dt="2026-03-02T19:59:51.124" v="1036" actId="20577"/>
          <ac:spMkLst>
            <pc:docMk/>
            <pc:sldMk cId="2895333583" sldId="333"/>
            <ac:spMk id="3" creationId="{D6D4A4FC-B791-0B07-EEFC-AEA6D6B5A717}"/>
          </ac:spMkLst>
        </pc:spChg>
      </pc:sldChg>
      <pc:sldChg chg="add">
        <pc:chgData name="James Young" userId="7f8d7c9cdb576883" providerId="LiveId" clId="{CB16DE9E-3AA6-4238-BE96-44A894DEE4D6}" dt="2026-03-02T19:55:19.069" v="542" actId="2890"/>
        <pc:sldMkLst>
          <pc:docMk/>
          <pc:sldMk cId="3837624227" sldId="334"/>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3/2/2026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3/2/2026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3/2/2026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3/2/2026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biblehub.com/deuteronomy/10-18.htm" TargetMode="External"/><Relationship Id="rId2" Type="http://schemas.openxmlformats.org/officeDocument/2006/relationships/hyperlink" Target="https://biblehub.com/exodus/22-22.ht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biblehub.com/isaiah/1-17.htm" TargetMode="External"/><Relationship Id="rId2" Type="http://schemas.openxmlformats.org/officeDocument/2006/relationships/hyperlink" Target="https://biblehub.com/psalms/68-5.htm" TargetMode="External"/><Relationship Id="rId1" Type="http://schemas.openxmlformats.org/officeDocument/2006/relationships/slideLayout" Target="../slideLayouts/slideLayout2.xml"/><Relationship Id="rId4" Type="http://schemas.openxmlformats.org/officeDocument/2006/relationships/hyperlink" Target="https://biblehub.com/jeremiah/7-6.htm"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6E390D-178E-5A0A-C58C-D75526C4DA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D365CF-C08E-8D8E-DCDB-38E19C7B84AE}"/>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6DE5074-38D0-BE07-06CB-506393FF8BC5}"/>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In Mary’s case, not only is she seeing her son die and be buried – but she sees him hated, betrayed, tortured and killed. She sees the son given her by God Himself; she sees the son who miraculously healed so many different people need mercy Himself but does not receive it. She sees her son hang for hours on something as cruel and painful as a wooden cross. She literally sees her Son take His last breath.  </a:t>
            </a:r>
            <a:r>
              <a:rPr lang="en-US" sz="1200" dirty="0">
                <a:solidFill>
                  <a:srgbClr val="00B050"/>
                </a:solidFill>
              </a:rPr>
              <a:t>Suffering plus emotional suffering         ONE redeeming factor = giving mother to brave loving disciple</a:t>
            </a:r>
            <a:endParaRPr lang="en-US" sz="3200"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23517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C08328-B195-4C85-4EA9-F6C1A268AD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605D4B-563E-7240-98E8-C2EA22864B1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6D4A4FC-B791-0B07-EEFC-AEA6D6B5A71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latin typeface="Calibri" panose="020F0502020204030204" pitchFamily="34" charset="0"/>
                <a:ea typeface="Calibri" panose="020F0502020204030204" pitchFamily="34" charset="0"/>
                <a:cs typeface="Times New Roman" panose="02020603050405020304" pitchFamily="18" charset="0"/>
              </a:rPr>
              <a:t>And you know what is interesting? Remember how I just indicated that we have a responsibility to care for our family and that it extends to caring for our Christian family? Jesus illustrates this very thing right here! He asks John to take care of Mary even though Jesus had brothers and sisters. He asks His follower/disciple to take care of His mother. As followers of Christ, we are to take care of one another. ….</a:t>
            </a:r>
          </a:p>
        </p:txBody>
      </p:sp>
    </p:spTree>
    <p:extLst>
      <p:ext uri="{BB962C8B-B14F-4D97-AF65-F5344CB8AC3E}">
        <p14:creationId xmlns:p14="http://schemas.microsoft.com/office/powerpoint/2010/main" val="28953335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205A3C-6F1A-92D9-1C53-666D26A371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64F5EA-7762-3727-DA90-19BA15036C94}"/>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FFF419E-A940-7060-DB4D-BA5EC03C54E8}"/>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John is a clear representation of the body, the Church, fulfilling its responsibilities.  According to the divine plan – as the Head is being killed, the Body is being born.  The fruit of John’s ministry to Mary has impacted the body of Christ since the beginning of the church as we minister the widows, orphans and those among us in need.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376242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5B2D5-E82F-B5E7-DBA3-56B871E3DF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427EEC-0E22-FE1B-4B41-33B406BF5D9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4EAE1E5-0222-C976-5259-E9D7C1D6EC53}"/>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I guess the question we should ask ourselves is – are honoring God’s expectation that we are making a difference in the lives of those who are in serious need. Are we feeding the hungry, clothing the naked and visiting the sick and those in prison? Or – are we following the example of the rich man who ignored Lazarus during all the days of his life and ended up in Hades?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84870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EDD09-652C-8239-6F62-245AB61396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6177BA-5CE7-CF4B-7333-4BEBDCCD87A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7C23BCB-1759-F28D-97F8-B973848956E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3600" b="1"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sz="3200" b="1" dirty="0"/>
              <a:t>James 1:27 “</a:t>
            </a:r>
            <a:r>
              <a:rPr lang="en-US" sz="3200" dirty="0"/>
              <a:t>Pure and undefiled religion before God and the Father </a:t>
            </a:r>
            <a:r>
              <a:rPr lang="en-US" sz="3200" b="1" dirty="0"/>
              <a:t>is this:</a:t>
            </a:r>
            <a:r>
              <a:rPr lang="en-US" sz="3200" dirty="0"/>
              <a:t>                     to visit orphans and widows in their trouble, and keep oneself unspotted from the world.”  </a:t>
            </a:r>
          </a:p>
          <a:p>
            <a:pPr marL="0" indent="0">
              <a:lnSpc>
                <a:spcPct val="107000"/>
              </a:lnSpc>
              <a:spcBef>
                <a:spcPts val="0"/>
              </a:spcBef>
              <a:spcAft>
                <a:spcPts val="600"/>
              </a:spcAft>
              <a:buNone/>
            </a:pPr>
            <a:endParaRPr lang="en-US" sz="3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99271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en-US" sz="3200" b="1" dirty="0">
                <a:latin typeface="Aptos" panose="020B0004020202020204" pitchFamily="34" charset="0"/>
              </a:rPr>
              <a:t>The Final Words of the Lord on the Cross:</a:t>
            </a:r>
            <a:endParaRPr lang="en-US" sz="3200" dirty="0">
              <a:latin typeface="Aptos" panose="020B0004020202020204" pitchFamily="34" charset="0"/>
            </a:endParaRPr>
          </a:p>
          <a:p>
            <a:pPr marL="0" indent="0">
              <a:buNone/>
            </a:pPr>
            <a:endParaRPr lang="en-US" sz="3200" dirty="0">
              <a:latin typeface="Aptos" panose="020B0004020202020204" pitchFamily="34" charset="0"/>
            </a:endParaRPr>
          </a:p>
          <a:p>
            <a:pPr marL="0" indent="0" algn="ctr">
              <a:buNone/>
            </a:pPr>
            <a:r>
              <a:rPr lang="en-US" b="1" dirty="0">
                <a:latin typeface="Aptos" panose="020B0004020202020204" pitchFamily="34" charset="0"/>
              </a:rPr>
              <a:t>John 19:26,27     </a:t>
            </a:r>
          </a:p>
          <a:p>
            <a:pPr marL="0" indent="0" algn="ctr">
              <a:buNone/>
            </a:pPr>
            <a:r>
              <a:rPr lang="en-US" sz="3200" dirty="0">
                <a:latin typeface="Aptos" panose="020B0004020202020204" pitchFamily="34" charset="0"/>
              </a:rPr>
              <a:t>“Woman, behold thy son!  </a:t>
            </a:r>
          </a:p>
          <a:p>
            <a:pPr marL="0" indent="0" algn="ctr">
              <a:buNone/>
            </a:pPr>
            <a:r>
              <a:rPr lang="en-US" sz="3200" dirty="0">
                <a:latin typeface="Aptos" panose="020B0004020202020204" pitchFamily="34" charset="0"/>
              </a:rPr>
              <a:t>Disciple  –  behold thy mother!”</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600" dirty="0"/>
              <a:t>In ancient Israel, widows and orphans were among the most vulnerable members of society, lacking the protection and provision typically provided by a male head of household. The Mosaic Law repeatedly emphasizes the need to care for these groups.      </a:t>
            </a:r>
            <a:r>
              <a:rPr lang="en-US" dirty="0"/>
              <a:t>(</a:t>
            </a:r>
            <a:r>
              <a:rPr lang="en-US" sz="2000" u="sng" dirty="0">
                <a:hlinkClick r:id="rId2"/>
              </a:rPr>
              <a:t>Exodus 22:22-24</a:t>
            </a:r>
            <a:r>
              <a:rPr lang="en-US" sz="2000" dirty="0"/>
              <a:t>, </a:t>
            </a:r>
            <a:r>
              <a:rPr lang="en-US" sz="2000" u="sng" dirty="0">
                <a:hlinkClick r:id="rId3"/>
              </a:rPr>
              <a:t>Deut. 10:18</a:t>
            </a:r>
            <a:r>
              <a:rPr lang="en-US" dirty="0"/>
              <a:t>).  …..</a:t>
            </a:r>
          </a:p>
          <a:p>
            <a:pPr marL="0"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600" dirty="0"/>
              <a:t>These commands reflects God's character as a defender of the helpless (</a:t>
            </a:r>
            <a:r>
              <a:rPr lang="en-US" sz="1600" u="sng" dirty="0">
                <a:hlinkClick r:id="rId2"/>
              </a:rPr>
              <a:t>Psalm 68:5</a:t>
            </a:r>
            <a:r>
              <a:rPr lang="en-US" sz="3600" dirty="0"/>
              <a:t>). The prophets often rebuked Israel for failing to uphold justice for these individuals, highlighting societal corruption and neglect </a:t>
            </a:r>
            <a:r>
              <a:rPr lang="en-US" sz="2000" dirty="0"/>
              <a:t>(</a:t>
            </a:r>
            <a:r>
              <a:rPr lang="en-US" sz="1600" u="sng" dirty="0">
                <a:hlinkClick r:id="rId3"/>
              </a:rPr>
              <a:t>Isaiah 1:17</a:t>
            </a:r>
            <a:r>
              <a:rPr lang="en-US" sz="1600" dirty="0"/>
              <a:t>, </a:t>
            </a:r>
            <a:r>
              <a:rPr lang="en-US" sz="1600" u="sng" dirty="0">
                <a:hlinkClick r:id="rId4"/>
              </a:rPr>
              <a:t>Jeremiah 7:6</a:t>
            </a:r>
            <a:r>
              <a:rPr lang="en-US" sz="2000" dirty="0"/>
              <a:t>). ….</a:t>
            </a: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This call to justice and care frequently comes to the surface in the messages of God’s prophets.      </a:t>
            </a:r>
            <a:r>
              <a:rPr lang="en-US" sz="2400" b="1" dirty="0"/>
              <a:t>Zach 7:8-10 </a:t>
            </a:r>
            <a:r>
              <a:rPr lang="en-US" b="1" dirty="0"/>
              <a:t>“</a:t>
            </a:r>
            <a:r>
              <a:rPr lang="en-US" sz="3200" dirty="0"/>
              <a:t>Then the word of the LORD came to Zechariah, saying, “This is what the LORD of Hosts says: 'Administer true justice. Show loving devotion and compassion to one another.     Do not oppress the widow or the fatherless, the foreigner or the poor. And do not plot evil in your hearts against one another.’” ….</a:t>
            </a: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sz="3200" dirty="0"/>
              <a:t>Recognizing this care, compassion and concern of God for His people makes it amazing but not surprising that in Jesus’ final hours that He seeks to ensure that His mother is take care of.</a:t>
            </a:r>
          </a:p>
          <a:p>
            <a:pPr marL="0" indent="0">
              <a:lnSpc>
                <a:spcPct val="107000"/>
              </a:lnSpc>
              <a:spcBef>
                <a:spcPts val="0"/>
              </a:spcBef>
              <a:spcAft>
                <a:spcPts val="600"/>
              </a:spcAft>
              <a:buNone/>
            </a:pPr>
            <a:r>
              <a:rPr lang="en-US" sz="3200" b="1" dirty="0"/>
              <a:t>John 19:26,27   “</a:t>
            </a:r>
            <a:r>
              <a:rPr lang="en-US" sz="3200" dirty="0"/>
              <a:t>When Jesus saw His mother and the disciple whom He loved standing nearby, He said to His mother, ‘Woman, behold, thy son!’ Then He said to the disciple, ‘Behold, they mother!’ From that hour the disciple took her into his own household.”</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1300" dirty="0">
                <a:solidFill>
                  <a:srgbClr val="00B050"/>
                </a:solidFill>
              </a:rPr>
              <a:t>not surprising;      example  =   care for family/Christian family     consider scriptures:  Ex = lifestyle laws…</a:t>
            </a:r>
            <a:endParaRPr lang="en-US" sz="1300" dirty="0"/>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b="1" dirty="0"/>
              <a:t>Ex 22:22  “</a:t>
            </a:r>
            <a:r>
              <a:rPr lang="en-US" sz="3200" dirty="0"/>
              <a:t>You shall not afflict any widow or orphan.” </a:t>
            </a:r>
          </a:p>
          <a:p>
            <a:pPr marL="0" indent="0">
              <a:lnSpc>
                <a:spcPct val="107000"/>
              </a:lnSpc>
              <a:spcBef>
                <a:spcPts val="0"/>
              </a:spcBef>
              <a:spcAft>
                <a:spcPts val="600"/>
              </a:spcAft>
              <a:buNone/>
            </a:pPr>
            <a:endParaRPr lang="en-US" sz="1000" dirty="0"/>
          </a:p>
          <a:p>
            <a:pPr marL="0" indent="0">
              <a:lnSpc>
                <a:spcPct val="107000"/>
              </a:lnSpc>
              <a:spcBef>
                <a:spcPts val="0"/>
              </a:spcBef>
              <a:spcAft>
                <a:spcPts val="600"/>
              </a:spcAft>
              <a:buNone/>
            </a:pPr>
            <a:r>
              <a:rPr lang="en-US" sz="3200" b="1" dirty="0"/>
              <a:t>Deut 10:18 “</a:t>
            </a:r>
            <a:r>
              <a:rPr lang="en-US" sz="3200" dirty="0"/>
              <a:t>[The Lord your God] executes justice for the orphan and the widow and shows His love for the alien by giving him food and clothing.”</a:t>
            </a:r>
            <a:r>
              <a:rPr lang="en-US" sz="1200" dirty="0">
                <a:solidFill>
                  <a:srgbClr val="00B050"/>
                </a:solidFill>
              </a:rPr>
              <a:t>  sheep            </a:t>
            </a:r>
            <a:r>
              <a:rPr lang="en-US" b="1" dirty="0"/>
              <a:t>Deut 24:19 “</a:t>
            </a:r>
            <a:r>
              <a:rPr lang="en-US" dirty="0"/>
              <a:t>“When you reap your harvest in your field and forget a sheaf in the field, you are not to go back to get it; it shall belong to the stranger, the orphan, and to the widow, in order that the </a:t>
            </a:r>
            <a:r>
              <a:rPr lang="en-US" cap="small" dirty="0"/>
              <a:t>Lord</a:t>
            </a:r>
            <a:r>
              <a:rPr lang="en-US" dirty="0"/>
              <a:t> your God may bless you in all the work of your hands.” </a:t>
            </a:r>
            <a:r>
              <a:rPr lang="en-US" sz="1200" dirty="0">
                <a:solidFill>
                  <a:srgbClr val="00B050"/>
                </a:solidFill>
              </a:rPr>
              <a:t>   and in other circumstances as well</a:t>
            </a:r>
            <a:endParaRPr lang="en-US" sz="3200"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When Isaiah is attempting to bring Isarel back to obedience in the first message delivered to Israel they are told:  </a:t>
            </a:r>
            <a:r>
              <a:rPr lang="en-US" sz="3200" b="1" dirty="0"/>
              <a:t>Isaiah 1:16,17 “</a:t>
            </a:r>
            <a:r>
              <a:rPr lang="en-US" sz="3200" dirty="0"/>
              <a:t>Wash yourselves, make yourselves clean; remove the evil of your deeds from My sight. Cease to do evil. Learn to do good; seek justice, reprove the ruthless, defend the orphan, plead for the widow.”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49EE6B-C302-9E45-C107-0AF403EBF1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03228F-7E5F-7C08-3EC6-FA4D99AAEBEB}"/>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2ACC003-E66F-3F02-515E-8BEE64702503}"/>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James sums faithful religion in this way: </a:t>
            </a:r>
          </a:p>
          <a:p>
            <a:pPr marL="0" indent="0">
              <a:lnSpc>
                <a:spcPct val="107000"/>
              </a:lnSpc>
              <a:spcBef>
                <a:spcPts val="0"/>
              </a:spcBef>
              <a:spcAft>
                <a:spcPts val="600"/>
              </a:spcAft>
              <a:buNone/>
            </a:pPr>
            <a:endParaRPr lang="en-US" sz="3200" dirty="0"/>
          </a:p>
          <a:p>
            <a:pPr marL="0" indent="0">
              <a:lnSpc>
                <a:spcPct val="107000"/>
              </a:lnSpc>
              <a:spcBef>
                <a:spcPts val="0"/>
              </a:spcBef>
              <a:spcAft>
                <a:spcPts val="600"/>
              </a:spcAft>
              <a:buNone/>
            </a:pPr>
            <a:r>
              <a:rPr lang="en-US" sz="3200" b="1" dirty="0"/>
              <a:t>James 1:27 “</a:t>
            </a:r>
            <a:r>
              <a:rPr lang="en-US" sz="3200" dirty="0"/>
              <a:t>Pure and undefiled religion before God and the Father is this: to visit orphans and widows in their trouble, and to keep oneself unspotted from the world.”    He then concludes in the next chapter that our faith exists only if our lives produce or shows itself in our works.  </a:t>
            </a:r>
            <a:r>
              <a:rPr lang="en-US" sz="1200" dirty="0">
                <a:solidFill>
                  <a:srgbClr val="00B050"/>
                </a:solidFill>
              </a:rPr>
              <a:t>P As Jesus hangs = parent bury own child</a:t>
            </a:r>
            <a:endParaRPr lang="en-US" sz="3200"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29598606"/>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430</TotalTime>
  <Words>934</Words>
  <Application>Microsoft Office PowerPoint</Application>
  <PresentationFormat>On-screen Show (4:3)</PresentationFormat>
  <Paragraphs>28</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2026-03-02T19:59:57Z</dcterms:modified>
</cp:coreProperties>
</file>