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31"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678274-F141-43A3-857F-9D5696144BCF}" v="10" dt="2026-03-10T16:58:13.4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custSel addSld delSld modSld">
      <pc:chgData name="James Young" userId="7f8d7c9cdb576883" providerId="LiveId" clId="{CB16DE9E-3AA6-4238-BE96-44A894DEE4D6}" dt="2026-03-10T17:52:46.447" v="701" actId="20577"/>
      <pc:docMkLst>
        <pc:docMk/>
      </pc:docMkLst>
      <pc:sldChg chg="modSp mod">
        <pc:chgData name="James Young" userId="7f8d7c9cdb576883" providerId="LiveId" clId="{CB16DE9E-3AA6-4238-BE96-44A894DEE4D6}" dt="2026-03-10T16:52:03.056" v="80" actId="20577"/>
        <pc:sldMkLst>
          <pc:docMk/>
          <pc:sldMk cId="2838560389" sldId="296"/>
        </pc:sldMkLst>
        <pc:spChg chg="mod">
          <ac:chgData name="James Young" userId="7f8d7c9cdb576883" providerId="LiveId" clId="{CB16DE9E-3AA6-4238-BE96-44A894DEE4D6}" dt="2026-03-10T16:52:03.056" v="80" actId="20577"/>
          <ac:spMkLst>
            <pc:docMk/>
            <pc:sldMk cId="2838560389" sldId="296"/>
            <ac:spMk id="3" creationId="{708276BC-A706-40B5-B51D-6AA00A059507}"/>
          </ac:spMkLst>
        </pc:spChg>
      </pc:sldChg>
      <pc:sldChg chg="modSp mod">
        <pc:chgData name="James Young" userId="7f8d7c9cdb576883" providerId="LiveId" clId="{CB16DE9E-3AA6-4238-BE96-44A894DEE4D6}" dt="2026-03-10T17:45:15.802" v="271" actId="20577"/>
        <pc:sldMkLst>
          <pc:docMk/>
          <pc:sldMk cId="3390102180" sldId="311"/>
        </pc:sldMkLst>
        <pc:spChg chg="mod">
          <ac:chgData name="James Young" userId="7f8d7c9cdb576883" providerId="LiveId" clId="{CB16DE9E-3AA6-4238-BE96-44A894DEE4D6}" dt="2026-03-10T17:45:15.802" v="271" actId="20577"/>
          <ac:spMkLst>
            <pc:docMk/>
            <pc:sldMk cId="3390102180" sldId="311"/>
            <ac:spMk id="3" creationId="{708276BC-A706-40B5-B51D-6AA00A059507}"/>
          </ac:spMkLst>
        </pc:spChg>
      </pc:sldChg>
      <pc:sldChg chg="modSp mod">
        <pc:chgData name="James Young" userId="7f8d7c9cdb576883" providerId="LiveId" clId="{CB16DE9E-3AA6-4238-BE96-44A894DEE4D6}" dt="2026-03-10T17:32:12.558" v="215" actId="20577"/>
        <pc:sldMkLst>
          <pc:docMk/>
          <pc:sldMk cId="2438453614" sldId="316"/>
        </pc:sldMkLst>
        <pc:spChg chg="mod">
          <ac:chgData name="James Young" userId="7f8d7c9cdb576883" providerId="LiveId" clId="{CB16DE9E-3AA6-4238-BE96-44A894DEE4D6}" dt="2026-03-10T17:32:12.558" v="215" actId="20577"/>
          <ac:spMkLst>
            <pc:docMk/>
            <pc:sldMk cId="2438453614" sldId="316"/>
            <ac:spMk id="3" creationId="{708276BC-A706-40B5-B51D-6AA00A059507}"/>
          </ac:spMkLst>
        </pc:spChg>
      </pc:sldChg>
      <pc:sldChg chg="modSp mod">
        <pc:chgData name="James Young" userId="7f8d7c9cdb576883" providerId="LiveId" clId="{CB16DE9E-3AA6-4238-BE96-44A894DEE4D6}" dt="2026-03-10T16:52:43.461" v="82" actId="255"/>
        <pc:sldMkLst>
          <pc:docMk/>
          <pc:sldMk cId="2029461572" sldId="317"/>
        </pc:sldMkLst>
        <pc:spChg chg="mod">
          <ac:chgData name="James Young" userId="7f8d7c9cdb576883" providerId="LiveId" clId="{CB16DE9E-3AA6-4238-BE96-44A894DEE4D6}" dt="2026-03-10T16:52:43.461" v="82" actId="255"/>
          <ac:spMkLst>
            <pc:docMk/>
            <pc:sldMk cId="2029461572" sldId="317"/>
            <ac:spMk id="3" creationId="{708276BC-A706-40B5-B51D-6AA00A059507}"/>
          </ac:spMkLst>
        </pc:spChg>
      </pc:sldChg>
      <pc:sldChg chg="modSp mod">
        <pc:chgData name="James Young" userId="7f8d7c9cdb576883" providerId="LiveId" clId="{CB16DE9E-3AA6-4238-BE96-44A894DEE4D6}" dt="2026-03-10T17:48:17.241" v="491" actId="20577"/>
        <pc:sldMkLst>
          <pc:docMk/>
          <pc:sldMk cId="2535498520" sldId="325"/>
        </pc:sldMkLst>
        <pc:spChg chg="mod">
          <ac:chgData name="James Young" userId="7f8d7c9cdb576883" providerId="LiveId" clId="{CB16DE9E-3AA6-4238-BE96-44A894DEE4D6}" dt="2026-03-10T17:48:17.241" v="491" actId="20577"/>
          <ac:spMkLst>
            <pc:docMk/>
            <pc:sldMk cId="2535498520" sldId="325"/>
            <ac:spMk id="3" creationId="{708276BC-A706-40B5-B51D-6AA00A059507}"/>
          </ac:spMkLst>
        </pc:spChg>
      </pc:sldChg>
      <pc:sldChg chg="modSp mod">
        <pc:chgData name="James Young" userId="7f8d7c9cdb576883" providerId="LiveId" clId="{CB16DE9E-3AA6-4238-BE96-44A894DEE4D6}" dt="2026-03-10T16:56:17.134" v="110" actId="20577"/>
        <pc:sldMkLst>
          <pc:docMk/>
          <pc:sldMk cId="3328950240" sldId="326"/>
        </pc:sldMkLst>
        <pc:spChg chg="mod">
          <ac:chgData name="James Young" userId="7f8d7c9cdb576883" providerId="LiveId" clId="{CB16DE9E-3AA6-4238-BE96-44A894DEE4D6}" dt="2026-03-10T16:56:17.134" v="110" actId="20577"/>
          <ac:spMkLst>
            <pc:docMk/>
            <pc:sldMk cId="3328950240" sldId="326"/>
            <ac:spMk id="3" creationId="{708276BC-A706-40B5-B51D-6AA00A059507}"/>
          </ac:spMkLst>
        </pc:spChg>
      </pc:sldChg>
      <pc:sldChg chg="modSp mod">
        <pc:chgData name="James Young" userId="7f8d7c9cdb576883" providerId="LiveId" clId="{CB16DE9E-3AA6-4238-BE96-44A894DEE4D6}" dt="2026-03-10T17:47:12.224" v="433" actId="20577"/>
        <pc:sldMkLst>
          <pc:docMk/>
          <pc:sldMk cId="1318643211" sldId="327"/>
        </pc:sldMkLst>
        <pc:spChg chg="mod">
          <ac:chgData name="James Young" userId="7f8d7c9cdb576883" providerId="LiveId" clId="{CB16DE9E-3AA6-4238-BE96-44A894DEE4D6}" dt="2026-03-10T17:47:12.224" v="433" actId="20577"/>
          <ac:spMkLst>
            <pc:docMk/>
            <pc:sldMk cId="1318643211" sldId="327"/>
            <ac:spMk id="3" creationId="{708276BC-A706-40B5-B51D-6AA00A059507}"/>
          </ac:spMkLst>
        </pc:spChg>
      </pc:sldChg>
      <pc:sldChg chg="del">
        <pc:chgData name="James Young" userId="7f8d7c9cdb576883" providerId="LiveId" clId="{CB16DE9E-3AA6-4238-BE96-44A894DEE4D6}" dt="2026-03-10T16:58:48.487" v="135" actId="2696"/>
        <pc:sldMkLst>
          <pc:docMk/>
          <pc:sldMk cId="1699271710" sldId="328"/>
        </pc:sldMkLst>
      </pc:sldChg>
      <pc:sldChg chg="del">
        <pc:chgData name="James Young" userId="7f8d7c9cdb576883" providerId="LiveId" clId="{CB16DE9E-3AA6-4238-BE96-44A894DEE4D6}" dt="2026-03-10T16:58:45.278" v="134" actId="2696"/>
        <pc:sldMkLst>
          <pc:docMk/>
          <pc:sldMk cId="2668487088" sldId="329"/>
        </pc:sldMkLst>
      </pc:sldChg>
      <pc:sldChg chg="modSp add del mod">
        <pc:chgData name="James Young" userId="7f8d7c9cdb576883" providerId="LiveId" clId="{CB16DE9E-3AA6-4238-BE96-44A894DEE4D6}" dt="2026-03-10T17:52:20.192" v="689" actId="2696"/>
        <pc:sldMkLst>
          <pc:docMk/>
          <pc:sldMk cId="300496063" sldId="330"/>
        </pc:sldMkLst>
        <pc:spChg chg="mod">
          <ac:chgData name="James Young" userId="7f8d7c9cdb576883" providerId="LiveId" clId="{CB16DE9E-3AA6-4238-BE96-44A894DEE4D6}" dt="2026-03-10T16:58:41.111" v="133" actId="113"/>
          <ac:spMkLst>
            <pc:docMk/>
            <pc:sldMk cId="300496063" sldId="330"/>
            <ac:spMk id="3" creationId="{8FA16A10-6DDB-5B20-E0DD-8E287DAF9990}"/>
          </ac:spMkLst>
        </pc:spChg>
      </pc:sldChg>
      <pc:sldChg chg="modSp add mod">
        <pc:chgData name="James Young" userId="7f8d7c9cdb576883" providerId="LiveId" clId="{CB16DE9E-3AA6-4238-BE96-44A894DEE4D6}" dt="2026-03-10T17:52:46.447" v="701" actId="20577"/>
        <pc:sldMkLst>
          <pc:docMk/>
          <pc:sldMk cId="1669060446" sldId="331"/>
        </pc:sldMkLst>
        <pc:spChg chg="mod">
          <ac:chgData name="James Young" userId="7f8d7c9cdb576883" providerId="LiveId" clId="{CB16DE9E-3AA6-4238-BE96-44A894DEE4D6}" dt="2026-03-10T17:52:46.447" v="701" actId="20577"/>
          <ac:spMkLst>
            <pc:docMk/>
            <pc:sldMk cId="1669060446" sldId="331"/>
            <ac:spMk id="3" creationId="{3030C20C-7725-C046-C02B-33C08753F83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3/10/2026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3/10/2026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3/10/2026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3/10/2026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en-US" sz="3200" b="1" dirty="0"/>
              <a:t>The Final Words of the Lord on the Cross:</a:t>
            </a:r>
          </a:p>
          <a:p>
            <a:pPr marL="0" indent="0" algn="ctr">
              <a:buNone/>
            </a:pPr>
            <a:endParaRPr lang="en-US" sz="3200" dirty="0"/>
          </a:p>
          <a:p>
            <a:pPr marL="0" indent="0" algn="ctr">
              <a:buNone/>
            </a:pPr>
            <a:r>
              <a:rPr lang="en-US" sz="3200" b="1" dirty="0"/>
              <a:t>Mtt 27:46  “</a:t>
            </a:r>
            <a:r>
              <a:rPr lang="en-US" sz="3200" dirty="0"/>
              <a:t>My God, My God, </a:t>
            </a:r>
          </a:p>
          <a:p>
            <a:pPr marL="0" indent="0" algn="ctr">
              <a:buNone/>
            </a:pPr>
            <a:r>
              <a:rPr lang="en-US" sz="3200" dirty="0"/>
              <a:t>Why hast thou forsaken Me?</a:t>
            </a:r>
          </a:p>
          <a:p>
            <a:pPr marL="0" indent="0" algn="ctr">
              <a:lnSpc>
                <a:spcPct val="106000"/>
              </a:lnSpc>
              <a:spcBef>
                <a:spcPts val="0"/>
              </a:spcBef>
              <a:spcAft>
                <a:spcPts val="563"/>
              </a:spcAft>
              <a:buNone/>
            </a:pPr>
            <a:endParaRPr lang="en-US" sz="3200" dirty="0"/>
          </a:p>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000" b="1" dirty="0"/>
              <a:t>Gen 2 &amp; 3:  </a:t>
            </a:r>
            <a:r>
              <a:rPr lang="en-US" sz="3000" dirty="0"/>
              <a:t>“The Lord commanded the man, saying, ‘From any tree of the garden you may eat freely; but from the tree of the knowledge of good and evil you shall not eat, for in the day that you eat from it you will surely die.’ . . . . When the woman saw that the tree was good for food, and that it was a delight to the eyes, and that the tree was desirable to make one wise, she took from its fruit and ate; and she gave also to her husband with her, and he ate.  . . . . And God asked, ‘Who told you that you were naked? Have you eaten from the tree of which I commanded you not to eat?’  . . . . </a:t>
            </a:r>
            <a:endParaRPr lang="en-US" sz="3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000" dirty="0"/>
              <a:t>Then the Lord God said, ‘Behold, the man has become like one of Us, knowing good and evil; and now, he might stretch out his hand, and take also from the tree of life, and eat, and live forever’ – therefore the Lord God sent him out from the garden of Eden, to cultivate the ground from which he was taken.  To the serpent (which led the woman to sin) the Lord God said, ‘Because you have done this, cursed are you more than all cattle and on your belly you will go, and I will put enmity between you and the woman; and between your seed and her seed; </a:t>
            </a:r>
            <a:r>
              <a:rPr lang="en-US" sz="3000" dirty="0">
                <a:solidFill>
                  <a:srgbClr val="FF0000"/>
                </a:solidFill>
              </a:rPr>
              <a:t>He shall bruise you on the head and you shall bruise Him on the heel.’”  </a:t>
            </a:r>
            <a:r>
              <a:rPr lang="en-US" sz="1200" dirty="0">
                <a:solidFill>
                  <a:srgbClr val="00B050"/>
                </a:solidFill>
              </a:rPr>
              <a:t>Gen 6:5 every intent = flood          Satan crushed by seed Jesus    OUR sins</a:t>
            </a:r>
            <a:endParaRPr lang="en-US" sz="3000" dirty="0">
              <a:solidFill>
                <a:srgbClr val="FF0000"/>
              </a:solidFill>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200" b="1" dirty="0"/>
              <a:t>1 Peter 3:18 “</a:t>
            </a:r>
            <a:r>
              <a:rPr lang="en-US" sz="3200" dirty="0"/>
              <a:t>For Christ also suffered once for sins, the righteous for the unrighteous, that He might bring us to God”.</a:t>
            </a:r>
          </a:p>
          <a:p>
            <a:pPr marL="0" indent="0">
              <a:buNone/>
            </a:pPr>
            <a:endParaRPr lang="en-US" sz="800" dirty="0"/>
          </a:p>
          <a:p>
            <a:pPr marL="0" indent="0">
              <a:buNone/>
            </a:pPr>
            <a:r>
              <a:rPr lang="en-US" sz="3200" b="1" dirty="0"/>
              <a:t>Romans 5:8 “</a:t>
            </a:r>
            <a:r>
              <a:rPr lang="en-US" sz="3200" dirty="0"/>
              <a:t>But God shows his love for us in that while we were still sinners, Christ died for us.”</a:t>
            </a:r>
          </a:p>
          <a:p>
            <a:pPr marL="0" indent="0">
              <a:buNone/>
            </a:pPr>
            <a:endParaRPr lang="en-US" sz="800" dirty="0"/>
          </a:p>
          <a:p>
            <a:pPr marL="0" indent="0">
              <a:lnSpc>
                <a:spcPct val="107000"/>
              </a:lnSpc>
              <a:spcBef>
                <a:spcPts val="0"/>
              </a:spcBef>
              <a:spcAft>
                <a:spcPts val="600"/>
              </a:spcAft>
              <a:buNone/>
            </a:pPr>
            <a:r>
              <a:rPr lang="en-US" sz="3200" b="1" dirty="0"/>
              <a:t>1 Cor 15:3 “</a:t>
            </a:r>
            <a:r>
              <a:rPr lang="en-US" sz="3200" dirty="0"/>
              <a:t>For I delivered to you as of first importance what I also received: that Christ died for our sins in accordance with the Scriptures”.</a:t>
            </a:r>
            <a:r>
              <a:rPr lang="en-US" sz="1200" dirty="0">
                <a:solidFill>
                  <a:srgbClr val="00B050"/>
                </a:solidFill>
              </a:rPr>
              <a:t>            Sin = redemption plan = Christ on the cross</a:t>
            </a:r>
            <a:endParaRPr lang="en-US" sz="3200" dirty="0"/>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3200" b="1" dirty="0"/>
              <a:t>Phil 2:5-8 “</a:t>
            </a:r>
            <a:r>
              <a:rPr lang="en-US" sz="3200" dirty="0"/>
              <a:t>Have this attitude in yourselves which was also in Christ Jesus, who, although He existed in the form of God, did not regard equality with God a thing to be grasped, but emptied Himself, taking the form of a bondservant, and being made in the likeness of men. Being found in appearance as a man, He humbled Himself by becoming obedient to the point of death, even death on a cross.” </a:t>
            </a:r>
            <a:r>
              <a:rPr lang="en-US" sz="1200" dirty="0">
                <a:solidFill>
                  <a:srgbClr val="00B050"/>
                </a:solidFill>
              </a:rPr>
              <a:t>.           End of gospel    Geth.      Cup = flogging crucified  death   = straddled with our sins        why = … blood bulls</a:t>
            </a:r>
            <a:endParaRPr lang="en-US" sz="3200"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“For the Law, since it has only a shadow of the good things to come and not the very form of things, can never, by the same sacrifices which they offer continually year by year make perfect those who draw near. But in those sacrifices, there is a reminder of sins year by year. For it is impossible for the blood of bulls and goats to take way sins.”        So Jesus, hanging on the cross succeeds where the blood of bulls and goats cannot: …..</a:t>
            </a:r>
            <a:endParaRPr lang="en-US" sz="3200"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b="1" dirty="0"/>
              <a:t>1 Peter 2:24 “</a:t>
            </a:r>
            <a:r>
              <a:rPr lang="en-US" sz="3200" dirty="0"/>
              <a:t>He Himself bore our sins in His body on the tree, that we might die to sin and live to righteousness. By His wounds you have been healed.”   </a:t>
            </a:r>
            <a:r>
              <a:rPr lang="en-US" sz="3200" b="1" dirty="0"/>
              <a:t>1 Cor 6:11 “</a:t>
            </a:r>
            <a:r>
              <a:rPr lang="en-US" sz="3200" dirty="0"/>
              <a:t>….  but you were sanctified, but you were justified in the name of the Lord Jesus Christ and in the Spirit of our God.”  </a:t>
            </a:r>
            <a:r>
              <a:rPr lang="en-US" sz="1200" dirty="0">
                <a:solidFill>
                  <a:srgbClr val="00B050"/>
                </a:solidFill>
              </a:rPr>
              <a:t>Christ on cross with OUR sins = God turning His back </a:t>
            </a:r>
            <a:endParaRPr lang="en-US" sz="3200"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3C28A-490F-EF78-96E5-E613C630ED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5F6DBD-7F89-CC04-E35B-1A66CDC2AFA1}"/>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3030C20C-7725-C046-C02B-33C08753F838}"/>
              </a:ext>
            </a:extLst>
          </p:cNvPr>
          <p:cNvSpPr>
            <a:spLocks noGrp="1"/>
          </p:cNvSpPr>
          <p:nvPr>
            <p:ph idx="1"/>
          </p:nvPr>
        </p:nvSpPr>
        <p:spPr>
          <a:xfrm>
            <a:off x="628650" y="379562"/>
            <a:ext cx="7886700" cy="5891842"/>
          </a:xfrm>
        </p:spPr>
        <p:txBody>
          <a:bodyPr>
            <a:normAutofit/>
          </a:bodyPr>
          <a:lstStyle/>
          <a:p>
            <a:pPr marL="0" indent="0">
              <a:buNone/>
            </a:pPr>
            <a:r>
              <a:rPr lang="en-US" sz="3000" b="1" dirty="0"/>
              <a:t>Mtt 27:45,46 “</a:t>
            </a:r>
            <a:r>
              <a:rPr lang="en-US" sz="3000" dirty="0"/>
              <a:t>Now from the sixth hour darkness fell upon all the land until the ninth hour. About the ninth hour Jesus cried out with a loud voice, saying, ‘Eli, Eli, Lama </a:t>
            </a:r>
            <a:r>
              <a:rPr lang="en-US" sz="3000" dirty="0" err="1"/>
              <a:t>Sabachthani</a:t>
            </a:r>
            <a:r>
              <a:rPr lang="en-US" sz="3000" dirty="0"/>
              <a:t>? – that is, “My God, My God, why have Your forsaken Me?” </a:t>
            </a:r>
          </a:p>
          <a:p>
            <a:pPr marL="0" indent="0">
              <a:buNone/>
            </a:pPr>
            <a:r>
              <a:rPr lang="en-US" sz="3000" dirty="0"/>
              <a:t>Why did the Father take Himself away from His Son? Why did God pour out His wrath on His Son – because of us – because of our sins which HE was carrying and being punished for.   </a:t>
            </a:r>
            <a:r>
              <a:rPr lang="en-US" sz="3000" b="1" dirty="0"/>
              <a:t>2 Cor 5:21 “</a:t>
            </a:r>
            <a:r>
              <a:rPr lang="en-US" sz="3000" dirty="0"/>
              <a:t>He made Him who knew no sin to be sin (to be forsaken) on our behalf, so that we might become the righteousness of God in </a:t>
            </a:r>
            <a:r>
              <a:rPr lang="en-US" sz="3000"/>
              <a:t>Him.”* </a:t>
            </a:r>
            <a:r>
              <a:rPr lang="en-US" sz="1200" dirty="0">
                <a:solidFill>
                  <a:srgbClr val="00B050"/>
                </a:solidFill>
              </a:rPr>
              <a:t>Lord’s Supper = remember suffering     story = leave heaven       anger/hostility      desertion   mother     God’s rejection  =    joy/sorrow</a:t>
            </a:r>
          </a:p>
          <a:p>
            <a:pPr marL="0" indent="0">
              <a:buNone/>
            </a:pPr>
            <a:r>
              <a:rPr lang="en-US" sz="1200" dirty="0">
                <a:solidFill>
                  <a:srgbClr val="00B050"/>
                </a:solidFill>
              </a:rPr>
              <a:t>Peter’s Pentecost response         </a:t>
            </a:r>
            <a:endParaRPr lang="en-US" sz="3000" dirty="0">
              <a:solidFill>
                <a:srgbClr val="00B050"/>
              </a:solidFill>
            </a:endParaRPr>
          </a:p>
        </p:txBody>
      </p:sp>
    </p:spTree>
    <p:extLst>
      <p:ext uri="{BB962C8B-B14F-4D97-AF65-F5344CB8AC3E}">
        <p14:creationId xmlns:p14="http://schemas.microsoft.com/office/powerpoint/2010/main" val="1669060446"/>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453</TotalTime>
  <Words>857</Words>
  <Application>Microsoft Office PowerPoint</Application>
  <PresentationFormat>On-screen Show (4:3)</PresentationFormat>
  <Paragraphs>22</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2026-03-10T17:52:47Z</dcterms:modified>
</cp:coreProperties>
</file>