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9" r:id="rId10"/>
    <p:sldId id="332" r:id="rId11"/>
    <p:sldId id="331" r:id="rId12"/>
    <p:sldId id="330" r:id="rId13"/>
    <p:sldId id="334" r:id="rId14"/>
    <p:sldId id="333"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883D5A-30DA-4D7E-85DE-F3CE1741D319}" v="16" dt="2026-03-18T16:31:28.8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6-03-18T16:55:58.018" v="1085" actId="20577"/>
      <pc:docMkLst>
        <pc:docMk/>
      </pc:docMkLst>
      <pc:sldChg chg="modSp mod">
        <pc:chgData name="James Young" userId="7f8d7c9cdb576883" providerId="LiveId" clId="{CB16DE9E-3AA6-4238-BE96-44A894DEE4D6}" dt="2026-03-18T15:40:26.067" v="174" actId="27636"/>
        <pc:sldMkLst>
          <pc:docMk/>
          <pc:sldMk cId="2838560389" sldId="296"/>
        </pc:sldMkLst>
        <pc:spChg chg="mod">
          <ac:chgData name="James Young" userId="7f8d7c9cdb576883" providerId="LiveId" clId="{CB16DE9E-3AA6-4238-BE96-44A894DEE4D6}" dt="2026-03-18T15:40:26.067" v="174" actId="27636"/>
          <ac:spMkLst>
            <pc:docMk/>
            <pc:sldMk cId="2838560389" sldId="296"/>
            <ac:spMk id="3" creationId="{708276BC-A706-40B5-B51D-6AA00A059507}"/>
          </ac:spMkLst>
        </pc:spChg>
      </pc:sldChg>
      <pc:sldChg chg="modSp mod">
        <pc:chgData name="James Young" userId="7f8d7c9cdb576883" providerId="LiveId" clId="{CB16DE9E-3AA6-4238-BE96-44A894DEE4D6}" dt="2026-03-18T15:42:25.075" v="182" actId="5793"/>
        <pc:sldMkLst>
          <pc:docMk/>
          <pc:sldMk cId="3390102180" sldId="311"/>
        </pc:sldMkLst>
        <pc:spChg chg="mod">
          <ac:chgData name="James Young" userId="7f8d7c9cdb576883" providerId="LiveId" clId="{CB16DE9E-3AA6-4238-BE96-44A894DEE4D6}" dt="2026-03-18T15:42:25.075" v="182" actId="5793"/>
          <ac:spMkLst>
            <pc:docMk/>
            <pc:sldMk cId="3390102180" sldId="311"/>
            <ac:spMk id="3" creationId="{708276BC-A706-40B5-B51D-6AA00A059507}"/>
          </ac:spMkLst>
        </pc:spChg>
      </pc:sldChg>
      <pc:sldChg chg="modSp mod">
        <pc:chgData name="James Young" userId="7f8d7c9cdb576883" providerId="LiveId" clId="{CB16DE9E-3AA6-4238-BE96-44A894DEE4D6}" dt="2026-03-18T16:41:27.131" v="284" actId="6549"/>
        <pc:sldMkLst>
          <pc:docMk/>
          <pc:sldMk cId="2438453614" sldId="316"/>
        </pc:sldMkLst>
        <pc:spChg chg="mod">
          <ac:chgData name="James Young" userId="7f8d7c9cdb576883" providerId="LiveId" clId="{CB16DE9E-3AA6-4238-BE96-44A894DEE4D6}" dt="2026-03-18T16:41:27.131" v="284" actId="6549"/>
          <ac:spMkLst>
            <pc:docMk/>
            <pc:sldMk cId="2438453614" sldId="316"/>
            <ac:spMk id="3" creationId="{708276BC-A706-40B5-B51D-6AA00A059507}"/>
          </ac:spMkLst>
        </pc:spChg>
      </pc:sldChg>
      <pc:sldChg chg="modSp mod">
        <pc:chgData name="James Young" userId="7f8d7c9cdb576883" providerId="LiveId" clId="{CB16DE9E-3AA6-4238-BE96-44A894DEE4D6}" dt="2026-03-18T15:40:55.064" v="176" actId="20577"/>
        <pc:sldMkLst>
          <pc:docMk/>
          <pc:sldMk cId="2029461572" sldId="317"/>
        </pc:sldMkLst>
        <pc:spChg chg="mod">
          <ac:chgData name="James Young" userId="7f8d7c9cdb576883" providerId="LiveId" clId="{CB16DE9E-3AA6-4238-BE96-44A894DEE4D6}" dt="2026-03-18T15:40:55.064" v="176" actId="20577"/>
          <ac:spMkLst>
            <pc:docMk/>
            <pc:sldMk cId="2029461572" sldId="317"/>
            <ac:spMk id="3" creationId="{708276BC-A706-40B5-B51D-6AA00A059507}"/>
          </ac:spMkLst>
        </pc:spChg>
      </pc:sldChg>
      <pc:sldChg chg="modSp mod">
        <pc:chgData name="James Young" userId="7f8d7c9cdb576883" providerId="LiveId" clId="{CB16DE9E-3AA6-4238-BE96-44A894DEE4D6}" dt="2026-03-18T16:44:32.806" v="319" actId="20577"/>
        <pc:sldMkLst>
          <pc:docMk/>
          <pc:sldMk cId="2535498520" sldId="325"/>
        </pc:sldMkLst>
        <pc:spChg chg="mod">
          <ac:chgData name="James Young" userId="7f8d7c9cdb576883" providerId="LiveId" clId="{CB16DE9E-3AA6-4238-BE96-44A894DEE4D6}" dt="2026-03-18T16:44:32.806" v="319" actId="20577"/>
          <ac:spMkLst>
            <pc:docMk/>
            <pc:sldMk cId="2535498520" sldId="325"/>
            <ac:spMk id="3" creationId="{708276BC-A706-40B5-B51D-6AA00A059507}"/>
          </ac:spMkLst>
        </pc:spChg>
      </pc:sldChg>
      <pc:sldChg chg="modSp mod">
        <pc:chgData name="James Young" userId="7f8d7c9cdb576883" providerId="LiveId" clId="{CB16DE9E-3AA6-4238-BE96-44A894DEE4D6}" dt="2026-03-18T16:43:40.236" v="313" actId="20577"/>
        <pc:sldMkLst>
          <pc:docMk/>
          <pc:sldMk cId="3328950240" sldId="326"/>
        </pc:sldMkLst>
        <pc:spChg chg="mod">
          <ac:chgData name="James Young" userId="7f8d7c9cdb576883" providerId="LiveId" clId="{CB16DE9E-3AA6-4238-BE96-44A894DEE4D6}" dt="2026-03-18T16:43:40.236" v="313" actId="20577"/>
          <ac:spMkLst>
            <pc:docMk/>
            <pc:sldMk cId="3328950240" sldId="326"/>
            <ac:spMk id="3" creationId="{708276BC-A706-40B5-B51D-6AA00A059507}"/>
          </ac:spMkLst>
        </pc:spChg>
      </pc:sldChg>
      <pc:sldChg chg="modSp mod">
        <pc:chgData name="James Young" userId="7f8d7c9cdb576883" providerId="LiveId" clId="{CB16DE9E-3AA6-4238-BE96-44A894DEE4D6}" dt="2026-03-18T15:30:54.836" v="81" actId="255"/>
        <pc:sldMkLst>
          <pc:docMk/>
          <pc:sldMk cId="1318643211" sldId="327"/>
        </pc:sldMkLst>
        <pc:spChg chg="mod">
          <ac:chgData name="James Young" userId="7f8d7c9cdb576883" providerId="LiveId" clId="{CB16DE9E-3AA6-4238-BE96-44A894DEE4D6}" dt="2026-03-18T15:30:54.836" v="81" actId="255"/>
          <ac:spMkLst>
            <pc:docMk/>
            <pc:sldMk cId="1318643211" sldId="327"/>
            <ac:spMk id="3" creationId="{708276BC-A706-40B5-B51D-6AA00A059507}"/>
          </ac:spMkLst>
        </pc:spChg>
      </pc:sldChg>
      <pc:sldChg chg="del">
        <pc:chgData name="James Young" userId="7f8d7c9cdb576883" providerId="LiveId" clId="{CB16DE9E-3AA6-4238-BE96-44A894DEE4D6}" dt="2026-03-18T16:31:39.559" v="260" actId="2696"/>
        <pc:sldMkLst>
          <pc:docMk/>
          <pc:sldMk cId="1699271710" sldId="328"/>
        </pc:sldMkLst>
      </pc:sldChg>
      <pc:sldChg chg="modSp mod">
        <pc:chgData name="James Young" userId="7f8d7c9cdb576883" providerId="LiveId" clId="{CB16DE9E-3AA6-4238-BE96-44A894DEE4D6}" dt="2026-03-18T16:45:58.361" v="333" actId="20577"/>
        <pc:sldMkLst>
          <pc:docMk/>
          <pc:sldMk cId="2668487088" sldId="329"/>
        </pc:sldMkLst>
        <pc:spChg chg="mod">
          <ac:chgData name="James Young" userId="7f8d7c9cdb576883" providerId="LiveId" clId="{CB16DE9E-3AA6-4238-BE96-44A894DEE4D6}" dt="2026-03-18T16:45:58.361" v="333" actId="20577"/>
          <ac:spMkLst>
            <pc:docMk/>
            <pc:sldMk cId="2668487088" sldId="329"/>
            <ac:spMk id="3" creationId="{94EAE1E5-0222-C976-5259-E9D7C1D6EC53}"/>
          </ac:spMkLst>
        </pc:spChg>
      </pc:sldChg>
      <pc:sldChg chg="modSp add mod">
        <pc:chgData name="James Young" userId="7f8d7c9cdb576883" providerId="LiveId" clId="{CB16DE9E-3AA6-4238-BE96-44A894DEE4D6}" dt="2026-03-18T16:51:43.950" v="750" actId="20577"/>
        <pc:sldMkLst>
          <pc:docMk/>
          <pc:sldMk cId="1355103768" sldId="330"/>
        </pc:sldMkLst>
        <pc:spChg chg="mod">
          <ac:chgData name="James Young" userId="7f8d7c9cdb576883" providerId="LiveId" clId="{CB16DE9E-3AA6-4238-BE96-44A894DEE4D6}" dt="2026-03-18T16:51:43.950" v="750" actId="20577"/>
          <ac:spMkLst>
            <pc:docMk/>
            <pc:sldMk cId="1355103768" sldId="330"/>
            <ac:spMk id="3" creationId="{35DAC298-BAA8-9A4A-F7C8-4E26349CF622}"/>
          </ac:spMkLst>
        </pc:spChg>
      </pc:sldChg>
      <pc:sldChg chg="modSp add mod">
        <pc:chgData name="James Young" userId="7f8d7c9cdb576883" providerId="LiveId" clId="{CB16DE9E-3AA6-4238-BE96-44A894DEE4D6}" dt="2026-03-18T16:29:33.575" v="246" actId="20577"/>
        <pc:sldMkLst>
          <pc:docMk/>
          <pc:sldMk cId="2368900466" sldId="331"/>
        </pc:sldMkLst>
        <pc:spChg chg="mod">
          <ac:chgData name="James Young" userId="7f8d7c9cdb576883" providerId="LiveId" clId="{CB16DE9E-3AA6-4238-BE96-44A894DEE4D6}" dt="2026-03-18T16:29:33.575" v="246" actId="20577"/>
          <ac:spMkLst>
            <pc:docMk/>
            <pc:sldMk cId="2368900466" sldId="331"/>
            <ac:spMk id="3" creationId="{576FA2FB-744E-ECAB-41AD-2DA573C55048}"/>
          </ac:spMkLst>
        </pc:spChg>
      </pc:sldChg>
      <pc:sldChg chg="modSp add mod">
        <pc:chgData name="James Young" userId="7f8d7c9cdb576883" providerId="LiveId" clId="{CB16DE9E-3AA6-4238-BE96-44A894DEE4D6}" dt="2026-03-18T16:49:35.705" v="565" actId="20577"/>
        <pc:sldMkLst>
          <pc:docMk/>
          <pc:sldMk cId="3634059911" sldId="332"/>
        </pc:sldMkLst>
        <pc:spChg chg="mod">
          <ac:chgData name="James Young" userId="7f8d7c9cdb576883" providerId="LiveId" clId="{CB16DE9E-3AA6-4238-BE96-44A894DEE4D6}" dt="2026-03-18T16:49:35.705" v="565" actId="20577"/>
          <ac:spMkLst>
            <pc:docMk/>
            <pc:sldMk cId="3634059911" sldId="332"/>
            <ac:spMk id="3" creationId="{9F9BF2B3-A60C-EDDE-59F4-E99BD619A49F}"/>
          </ac:spMkLst>
        </pc:spChg>
      </pc:sldChg>
      <pc:sldChg chg="modSp add mod">
        <pc:chgData name="James Young" userId="7f8d7c9cdb576883" providerId="LiveId" clId="{CB16DE9E-3AA6-4238-BE96-44A894DEE4D6}" dt="2026-03-18T16:55:58.018" v="1085" actId="20577"/>
        <pc:sldMkLst>
          <pc:docMk/>
          <pc:sldMk cId="799302638" sldId="333"/>
        </pc:sldMkLst>
        <pc:spChg chg="mod">
          <ac:chgData name="James Young" userId="7f8d7c9cdb576883" providerId="LiveId" clId="{CB16DE9E-3AA6-4238-BE96-44A894DEE4D6}" dt="2026-03-18T16:55:58.018" v="1085" actId="20577"/>
          <ac:spMkLst>
            <pc:docMk/>
            <pc:sldMk cId="799302638" sldId="333"/>
            <ac:spMk id="3" creationId="{52226FEE-4240-E4D7-9AFB-ACF4DAF34D17}"/>
          </ac:spMkLst>
        </pc:spChg>
      </pc:sldChg>
      <pc:sldChg chg="modSp add mod">
        <pc:chgData name="James Young" userId="7f8d7c9cdb576883" providerId="LiveId" clId="{CB16DE9E-3AA6-4238-BE96-44A894DEE4D6}" dt="2026-03-18T16:54:28.690" v="968" actId="20577"/>
        <pc:sldMkLst>
          <pc:docMk/>
          <pc:sldMk cId="647068891" sldId="334"/>
        </pc:sldMkLst>
        <pc:spChg chg="mod">
          <ac:chgData name="James Young" userId="7f8d7c9cdb576883" providerId="LiveId" clId="{CB16DE9E-3AA6-4238-BE96-44A894DEE4D6}" dt="2026-03-18T16:54:28.690" v="968" actId="20577"/>
          <ac:spMkLst>
            <pc:docMk/>
            <pc:sldMk cId="647068891" sldId="334"/>
            <ac:spMk id="3" creationId="{B49AC6E4-D6CD-4AC6-B255-410311E3CD3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3/18/2026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3/18/2026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3/18/2026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3/18/2026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3/18/2026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3/18/2026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1B3D7-969B-2BAB-A397-448FFCD134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DDB22A-2F60-0D0B-F2E0-77C5046F042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F9BF2B3-A60C-EDDE-59F4-E99BD619A49F}"/>
              </a:ext>
            </a:extLst>
          </p:cNvPr>
          <p:cNvSpPr>
            <a:spLocks noGrp="1"/>
          </p:cNvSpPr>
          <p:nvPr>
            <p:ph idx="1"/>
          </p:nvPr>
        </p:nvSpPr>
        <p:spPr>
          <a:xfrm>
            <a:off x="628650" y="379562"/>
            <a:ext cx="7886700" cy="5891842"/>
          </a:xfrm>
        </p:spPr>
        <p:txBody>
          <a:bodyPr>
            <a:normAutofit/>
          </a:bodyPr>
          <a:lstStyle/>
          <a:p>
            <a:r>
              <a:rPr lang="en-US" b="1" dirty="0"/>
              <a:t>Luke 23:46 “</a:t>
            </a:r>
            <a:r>
              <a:rPr lang="en-US" dirty="0"/>
              <a:t>And Jesus, crying out with a loud voice, said, ‘Father, into Your hands I commit My spirit.’ Having said this, He breathed His last.”</a:t>
            </a:r>
          </a:p>
          <a:p>
            <a:pPr marL="0" indent="0">
              <a:buNone/>
            </a:pPr>
            <a:endParaRPr lang="en-US" sz="1200" dirty="0">
              <a:latin typeface="Tempus Sans ITC" panose="04020404030D07020202" pitchFamily="82" charset="0"/>
            </a:endParaRPr>
          </a:p>
          <a:p>
            <a:r>
              <a:rPr lang="en-US" dirty="0">
                <a:latin typeface="Tempus Sans ITC" panose="04020404030D07020202" pitchFamily="82" charset="0"/>
              </a:rPr>
              <a:t>And in John we read this:   </a:t>
            </a:r>
            <a:r>
              <a:rPr lang="en-US" b="1" dirty="0"/>
              <a:t>John 19:30 “</a:t>
            </a:r>
            <a:r>
              <a:rPr lang="en-US" dirty="0"/>
              <a:t>Therefore when Jesus had received the sour wine, He said, ‘It is finished!’ And He bowed His head and gave up His spirit.” </a:t>
            </a:r>
          </a:p>
          <a:p>
            <a:r>
              <a:rPr lang="en-US" dirty="0"/>
              <a:t>Twice in the seven recorded phrases spoken from the cross, Jesus addresses God as ‘Father’ – first in the opening word of prayer and here in the closing words. Much has transpired between “Father, forgive them” and “Father, into Thy hands”. </a:t>
            </a:r>
          </a:p>
          <a:p>
            <a:pPr marL="0" indent="0">
              <a:lnSpc>
                <a:spcPct val="107000"/>
              </a:lnSpc>
              <a:spcBef>
                <a:spcPts val="0"/>
              </a:spcBef>
              <a:spcAft>
                <a:spcPts val="600"/>
              </a:spcAft>
              <a:buNone/>
            </a:pPr>
            <a:r>
              <a:rPr lang="en-US" sz="2400" b="1" dirty="0">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familiar      Sermon Mount  17         final discussion 6       Lord’s Prayer begins         we = personal affection/address</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340599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8FCBF-B57C-E123-598A-51D380C35B9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C3F5E-C877-3D03-2AA7-931D7A450B3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76FA2FB-744E-ECAB-41AD-2DA573C55048}"/>
              </a:ext>
            </a:extLst>
          </p:cNvPr>
          <p:cNvSpPr>
            <a:spLocks noGrp="1"/>
          </p:cNvSpPr>
          <p:nvPr>
            <p:ph idx="1"/>
          </p:nvPr>
        </p:nvSpPr>
        <p:spPr>
          <a:xfrm>
            <a:off x="628650" y="310552"/>
            <a:ext cx="7886700" cy="5891842"/>
          </a:xfrm>
        </p:spPr>
        <p:txBody>
          <a:bodyPr>
            <a:normAutofit/>
          </a:bodyPr>
          <a:lstStyle/>
          <a:p>
            <a:r>
              <a:rPr lang="en-US" b="1" dirty="0"/>
              <a:t>John 1:12,13 “</a:t>
            </a:r>
            <a:r>
              <a:rPr lang="en-US" dirty="0"/>
              <a:t>To all who did receive Him, who believed in His name, He gave the right </a:t>
            </a:r>
            <a:r>
              <a:rPr lang="en-US" b="1" dirty="0"/>
              <a:t>to become children of God</a:t>
            </a:r>
            <a:r>
              <a:rPr lang="en-US" dirty="0"/>
              <a:t>, who were born, not of blood nor of the will of the flesh nor of the will of man, but of God.”                 </a:t>
            </a:r>
            <a:r>
              <a:rPr lang="en-US" b="1" dirty="0"/>
              <a:t>Gal 4:6 “</a:t>
            </a:r>
            <a:r>
              <a:rPr lang="en-US" dirty="0"/>
              <a:t>Because </a:t>
            </a:r>
            <a:r>
              <a:rPr lang="en-US" b="1" dirty="0"/>
              <a:t>you are sons</a:t>
            </a:r>
            <a:r>
              <a:rPr lang="en-US" dirty="0"/>
              <a:t>, God has sent forth the Spirit of His Son into our hearts, crying, ‘Abba! Father!’”      </a:t>
            </a:r>
            <a:r>
              <a:rPr lang="en-US" b="1" dirty="0"/>
              <a:t>1 John 3:1 “</a:t>
            </a:r>
            <a:r>
              <a:rPr lang="en-US" dirty="0"/>
              <a:t>See what kind of love the Father has given to us, that we should be </a:t>
            </a:r>
            <a:r>
              <a:rPr lang="en-US" b="1" dirty="0"/>
              <a:t>called children of God</a:t>
            </a:r>
            <a:r>
              <a:rPr lang="en-US" dirty="0"/>
              <a:t>; and so we are.”</a:t>
            </a:r>
          </a:p>
          <a:p>
            <a:r>
              <a:rPr lang="en-US" dirty="0"/>
              <a:t>We too can enjoy the presence of the Lord in our lives.      </a:t>
            </a:r>
            <a:r>
              <a:rPr lang="en-US" b="1" dirty="0"/>
              <a:t>Col 1:13,14 “</a:t>
            </a:r>
            <a:r>
              <a:rPr lang="en-US" dirty="0"/>
              <a:t>He has rescued us from the dominion of darkness and brought us into the kingdom of His beloved Son, in whom we have redemption, the forgiveness of sins.”</a:t>
            </a:r>
          </a:p>
        </p:txBody>
      </p:sp>
    </p:spTree>
    <p:extLst>
      <p:ext uri="{BB962C8B-B14F-4D97-AF65-F5344CB8AC3E}">
        <p14:creationId xmlns:p14="http://schemas.microsoft.com/office/powerpoint/2010/main" val="2368900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EE51FF-038C-94FC-F5EF-1639F6E49AC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2A3402-1B96-13DA-34E8-5608B56E5134}"/>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35DAC298-BAA8-9A4A-F7C8-4E26349CF62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When Jesus commits His spirit to the Father and breathes His last - He has finished that cup of sorrow which the Father gave Him to drink:                        </a:t>
            </a:r>
            <a:r>
              <a:rPr lang="en-US" b="1" dirty="0"/>
              <a:t>John 10:11,17,18     “</a:t>
            </a:r>
            <a:r>
              <a:rPr lang="en-US" dirty="0"/>
              <a:t>I am the good shepherd; the good shepherd lays down His life for the sheep. . . . . For this reason, the Father loves Me, because I lay down My life so that I may take it again. No one has taken it away from Me, but I lay it down on My own initiative. I have authority to lay it down, and I have authority to take it up again. This commandment I received from My Father.”                                                  </a:t>
            </a:r>
            <a:r>
              <a:rPr lang="en-US" sz="1200" dirty="0">
                <a:solidFill>
                  <a:srgbClr val="00B050"/>
                </a:solidFill>
              </a:rPr>
              <a:t>Not Satan/self        planned cup                            Numerous warnings  = fulfillment of God’s plan</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55103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881FE-CCA2-41BD-E0BC-FC4D6DE482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B8884D-CD4E-C447-FD3D-3642E178CC39}"/>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B49AC6E4-D6CD-4AC6-B255-410311E3CD30}"/>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sz="3200" b="1" dirty="0"/>
              <a:t>John 3:16 “</a:t>
            </a:r>
            <a:r>
              <a:rPr lang="en-US" sz="3200" dirty="0"/>
              <a:t>For God so loved the world, that He gave His only begotten Son, that whoever believes in Him shall not perish but have eternal life.” </a:t>
            </a:r>
          </a:p>
          <a:p>
            <a:pPr marL="0" indent="0">
              <a:lnSpc>
                <a:spcPct val="107000"/>
              </a:lnSpc>
              <a:spcBef>
                <a:spcPts val="0"/>
              </a:spcBef>
              <a:spcAft>
                <a:spcPts val="600"/>
              </a:spcAft>
              <a:buNone/>
            </a:pPr>
            <a:r>
              <a:rPr lang="en-US" sz="1200" dirty="0">
                <a:solidFill>
                  <a:srgbClr val="00B050"/>
                </a:solidFill>
              </a:rPr>
              <a:t>???  To what given our life               Sower weeds   productive            ambassador at home           teaching lost      clothes/food  d        ???following Christ???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7068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2C2CD-30FD-A9D2-2977-D650631952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C97D46E-4D4C-F329-1967-DFC0B71D3D5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2226FEE-4240-E4D7-9AFB-ACF4DAF34D1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At the end, with His final breath Jesus declares: “It is finished”.     </a:t>
            </a:r>
          </a:p>
          <a:p>
            <a:pPr marL="0" indent="0">
              <a:lnSpc>
                <a:spcPct val="107000"/>
              </a:lnSpc>
              <a:spcBef>
                <a:spcPts val="0"/>
              </a:spcBef>
              <a:spcAft>
                <a:spcPts val="600"/>
              </a:spcAft>
              <a:buNone/>
            </a:pPr>
            <a:r>
              <a:rPr lang="en-US" b="1" dirty="0"/>
              <a:t>Heb 9:12 “</a:t>
            </a:r>
            <a:r>
              <a:rPr lang="en-US" dirty="0"/>
              <a:t>and not through the blood of goats and calves, but through His own blood, He entered the holy place once for all, having obtained eternal redemption.”           </a:t>
            </a:r>
            <a:r>
              <a:rPr lang="en-US" b="1" dirty="0"/>
              <a:t>Heb 10:10,12  “</a:t>
            </a:r>
            <a:r>
              <a:rPr lang="en-US" dirty="0"/>
              <a:t>By this will we have been sanctified through the offering of the body of Jesus Christ once for all. … but He, having offered one sacrifice for sins for all time, sat down at the right hand of God”. </a:t>
            </a:r>
          </a:p>
          <a:p>
            <a:pPr marL="0" indent="0">
              <a:lnSpc>
                <a:spcPct val="107000"/>
              </a:lnSpc>
              <a:spcBef>
                <a:spcPts val="0"/>
              </a:spcBef>
              <a:spcAft>
                <a:spcPts val="600"/>
              </a:spcAft>
              <a:buNone/>
            </a:pPr>
            <a:r>
              <a:rPr lang="en-US" dirty="0"/>
              <a:t>Mission accomplished – every sin judged and paid for.** </a:t>
            </a:r>
            <a:r>
              <a:rPr lang="en-US" sz="1200" dirty="0">
                <a:solidFill>
                  <a:srgbClr val="00B050"/>
                </a:solidFill>
              </a:rPr>
              <a:t>done all we can to love and serve God     love/serve neighbor    carried cross      </a:t>
            </a:r>
            <a:r>
              <a:rPr lang="en-US" sz="1200">
                <a:solidFill>
                  <a:srgbClr val="00B050"/>
                </a:solidFill>
              </a:rPr>
              <a:t>not earn </a:t>
            </a:r>
            <a:endParaRPr lang="en-US" dirty="0"/>
          </a:p>
        </p:txBody>
      </p:sp>
    </p:spTree>
    <p:extLst>
      <p:ext uri="{BB962C8B-B14F-4D97-AF65-F5344CB8AC3E}">
        <p14:creationId xmlns:p14="http://schemas.microsoft.com/office/powerpoint/2010/main" val="7993026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fontScale="92500" lnSpcReduction="10000"/>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200" b="1" dirty="0"/>
              <a:t>The Final Words of the Lord on the Cross:</a:t>
            </a:r>
          </a:p>
          <a:p>
            <a:pPr marL="0" indent="0" algn="ctr">
              <a:buNone/>
            </a:pPr>
            <a:endParaRPr lang="en-US" dirty="0"/>
          </a:p>
          <a:p>
            <a:pPr marL="0" indent="0" algn="ctr">
              <a:buNone/>
            </a:pPr>
            <a:r>
              <a:rPr lang="en-US" sz="3600" b="1" dirty="0"/>
              <a:t>John 19:28, 30</a:t>
            </a:r>
          </a:p>
          <a:p>
            <a:pPr marL="0" indent="0" algn="ctr">
              <a:buNone/>
            </a:pPr>
            <a:endParaRPr lang="en-US" sz="1100" dirty="0"/>
          </a:p>
          <a:p>
            <a:pPr marL="0" indent="0" algn="ctr">
              <a:buNone/>
            </a:pPr>
            <a:r>
              <a:rPr lang="en-US" sz="3600" dirty="0"/>
              <a:t>“I am thirsty.”</a:t>
            </a:r>
          </a:p>
          <a:p>
            <a:pPr marL="0" indent="0" algn="ctr">
              <a:buNone/>
            </a:pPr>
            <a:endParaRPr lang="en-US" sz="1300" dirty="0"/>
          </a:p>
          <a:p>
            <a:pPr marL="0" indent="0" algn="ctr">
              <a:buNone/>
            </a:pPr>
            <a:r>
              <a:rPr lang="en-US" sz="3600" dirty="0"/>
              <a:t>“It is finished!”</a:t>
            </a:r>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John 19:28-30   </a:t>
            </a:r>
            <a:r>
              <a:rPr lang="en-US" sz="3600" b="1" dirty="0"/>
              <a:t>“</a:t>
            </a:r>
            <a:r>
              <a:rPr lang="en-US" sz="3600" dirty="0"/>
              <a:t>After this, Jesus, knowing that all things had already been accomplished, to fulfill the Scripture, said, ‘I am thirsty.’   A jar full of sour wine was standing there; so they put a sponge full of the sour wine upon a branch of hyssop and brought it up to His mouth. Therefore, when Jesus had received the sour wine, He said, ‘It is finished!’. And He bowed His head and gave up His spirit.” </a:t>
            </a: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600" dirty="0"/>
              <a:t>When you think on it, it is amazing that only one comment coming from our Lord’s lips addresses His personal suffering. </a:t>
            </a:r>
          </a:p>
          <a:p>
            <a:pPr marL="0" indent="0">
              <a:buNone/>
            </a:pPr>
            <a:r>
              <a:rPr lang="en-US" sz="1600" dirty="0"/>
              <a:t>1) </a:t>
            </a:r>
            <a:r>
              <a:rPr lang="en-US" sz="3400" dirty="0"/>
              <a:t>He prays for those persecuting Him; </a:t>
            </a:r>
            <a:r>
              <a:rPr lang="en-US" sz="1600" dirty="0"/>
              <a:t>2) </a:t>
            </a:r>
            <a:r>
              <a:rPr lang="en-US" sz="3400" dirty="0"/>
              <a:t>He brings a promise of salvation to one hanging next to Him; </a:t>
            </a:r>
            <a:r>
              <a:rPr lang="en-US" sz="1600" dirty="0"/>
              <a:t>3) </a:t>
            </a:r>
            <a:r>
              <a:rPr lang="en-US" sz="3400" dirty="0"/>
              <a:t>He takes care of His mother and then eventually </a:t>
            </a:r>
            <a:r>
              <a:rPr lang="en-US" sz="1600" dirty="0"/>
              <a:t>4) </a:t>
            </a:r>
            <a:r>
              <a:rPr lang="en-US" sz="3400" dirty="0"/>
              <a:t>succumbs to the anguish of being rejected by His heavenly Father. Then finally He struggles &amp; addresses His physical suffering – “I thirst”</a:t>
            </a: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sz="3400" dirty="0"/>
              <a:t>After as many as twenty-four hours without food, drink, compounded by the loss of blood and physical abuse – He utters not one “cross” word from the Cross but only the brief expression – ‘I thirst’.</a:t>
            </a:r>
          </a:p>
          <a:p>
            <a:pPr marL="0" indent="0">
              <a:buNone/>
            </a:pPr>
            <a:r>
              <a:rPr lang="en-US" sz="3400" dirty="0"/>
              <a:t>How does His thirst compare to the thirst of others:</a:t>
            </a:r>
          </a:p>
          <a:p>
            <a:r>
              <a:rPr lang="en-US" sz="3400" dirty="0"/>
              <a:t>Judas thirsted for money.</a:t>
            </a:r>
          </a:p>
          <a:p>
            <a:r>
              <a:rPr lang="en-US" sz="3400" dirty="0"/>
              <a:t>Pilate thirsted for appeasement.</a:t>
            </a:r>
          </a:p>
          <a:p>
            <a:r>
              <a:rPr lang="en-US" sz="3400" dirty="0"/>
              <a:t>The mob thirsted for blood.</a:t>
            </a:r>
          </a:p>
          <a:p>
            <a:r>
              <a:rPr lang="en-US" sz="3400" dirty="0"/>
              <a:t>The soldiers thirsted for sport.  …</a:t>
            </a:r>
          </a:p>
          <a:p>
            <a:pPr marL="0" indent="0">
              <a:lnSpc>
                <a:spcPct val="107000"/>
              </a:lnSpc>
              <a:spcBef>
                <a:spcPts val="0"/>
              </a:spcBef>
              <a:spcAft>
                <a:spcPts val="600"/>
              </a:spcAft>
              <a:buNone/>
            </a:pPr>
            <a:endParaRPr lang="en-US" sz="27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r>
              <a:rPr lang="en-US" sz="3200" dirty="0"/>
              <a:t>The religious leaders thirsted for vengeance.</a:t>
            </a:r>
          </a:p>
          <a:p>
            <a:r>
              <a:rPr lang="en-US" sz="3200" dirty="0"/>
              <a:t>Is it fair to ask what we thirst for???</a:t>
            </a:r>
          </a:p>
          <a:p>
            <a:r>
              <a:rPr lang="en-US" sz="3200" dirty="0"/>
              <a:t>Jesus offered blessings for those who thirst for righteousness (Mtt 5:6). </a:t>
            </a:r>
          </a:p>
          <a:p>
            <a:r>
              <a:rPr lang="en-US" sz="3200" dirty="0"/>
              <a:t>We are promised that if we believe in the Lord we will never thirst (John 6:35). </a:t>
            </a:r>
          </a:p>
          <a:p>
            <a:r>
              <a:rPr lang="en-US" sz="3200" dirty="0"/>
              <a:t>In the depth of His passion of thirst   –   we find “full” – “</a:t>
            </a:r>
            <a:r>
              <a:rPr lang="en-US" sz="3200" dirty="0" err="1"/>
              <a:t>fill”ment</a:t>
            </a:r>
            <a:r>
              <a:rPr lang="en-US" sz="3200" dirty="0"/>
              <a:t>:  </a:t>
            </a:r>
          </a:p>
          <a:p>
            <a:r>
              <a:rPr lang="en-US" sz="3200" b="1" dirty="0"/>
              <a:t>John 10:10 </a:t>
            </a:r>
            <a:r>
              <a:rPr lang="en-US" sz="3200" i="1" dirty="0"/>
              <a:t>“The thief comes only to steal and kill and destroy; I have come that they may </a:t>
            </a:r>
            <a:r>
              <a:rPr lang="en-US" sz="3200" b="1" i="1" dirty="0"/>
              <a:t>have life and have it to the full</a:t>
            </a:r>
            <a:r>
              <a:rPr lang="en-US" sz="3200" i="1" dirty="0"/>
              <a:t>.”</a:t>
            </a:r>
            <a:endParaRPr lang="en-US" sz="3200" dirty="0"/>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sz="3400" b="1" dirty="0"/>
              <a:t>Philippians 4:19   </a:t>
            </a:r>
            <a:r>
              <a:rPr lang="en-US" sz="3400" i="1" dirty="0"/>
              <a:t>“And my God </a:t>
            </a:r>
            <a:r>
              <a:rPr lang="en-US" sz="3400" b="1" i="1" dirty="0"/>
              <a:t>will meet all your needs</a:t>
            </a:r>
            <a:r>
              <a:rPr lang="en-US" sz="3400" i="1" dirty="0"/>
              <a:t> according to the riches of His glory in Christ Jesus.”</a:t>
            </a:r>
            <a:endParaRPr lang="en-US" sz="3400" dirty="0"/>
          </a:p>
          <a:p>
            <a:r>
              <a:rPr lang="en-US" sz="3400" b="1" dirty="0"/>
              <a:t>2 Corinthians 9:8   </a:t>
            </a:r>
            <a:r>
              <a:rPr lang="en-US" sz="3400" i="1" dirty="0"/>
              <a:t>“And God is able to </a:t>
            </a:r>
            <a:r>
              <a:rPr lang="en-US" sz="3400" b="1" i="1" dirty="0"/>
              <a:t>bless you abundantly</a:t>
            </a:r>
            <a:r>
              <a:rPr lang="en-US" sz="3400" i="1" dirty="0"/>
              <a:t>, so that in all things at all times, </a:t>
            </a:r>
            <a:r>
              <a:rPr lang="en-US" sz="3400" b="1" i="1" dirty="0"/>
              <a:t>having all that you need</a:t>
            </a:r>
            <a:r>
              <a:rPr lang="en-US" sz="3400" i="1" dirty="0"/>
              <a:t>, you will abound in every good work.”</a:t>
            </a:r>
            <a:endParaRPr lang="en-US" sz="3400" dirty="0"/>
          </a:p>
          <a:p>
            <a:r>
              <a:rPr lang="en-US" sz="3400" b="1" dirty="0"/>
              <a:t>Romans 15:13   </a:t>
            </a:r>
            <a:r>
              <a:rPr lang="en-US" sz="3400" i="1" dirty="0"/>
              <a:t>“May the God of hope </a:t>
            </a:r>
            <a:r>
              <a:rPr lang="en-US" sz="3400" b="1" i="1" dirty="0"/>
              <a:t>fill you</a:t>
            </a:r>
            <a:r>
              <a:rPr lang="en-US" sz="3400" i="1" dirty="0"/>
              <a:t> </a:t>
            </a:r>
            <a:r>
              <a:rPr lang="en-US" sz="3400" b="1" i="1" dirty="0"/>
              <a:t>with all joy and peace</a:t>
            </a:r>
            <a:r>
              <a:rPr lang="en-US" sz="3400" i="1" dirty="0"/>
              <a:t> as you trust in Him, so that you may overflow with hope by the power of the Holy Spirit.”  </a:t>
            </a:r>
            <a:r>
              <a:rPr lang="en-US" sz="1200" dirty="0">
                <a:solidFill>
                  <a:srgbClr val="00B050"/>
                </a:solidFill>
              </a:rPr>
              <a:t>gift: soul’s salvation</a:t>
            </a:r>
            <a:endParaRPr lang="en-US" sz="3400"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1 Peter 2:24 “</a:t>
            </a:r>
            <a:r>
              <a:rPr lang="en-US" dirty="0"/>
              <a:t>and He Himself bore our sins in His own body on the tree, that we, having died to sin, might live for righteousness – by whose stripes you were healed.” </a:t>
            </a:r>
          </a:p>
          <a:p>
            <a:r>
              <a:rPr lang="en-US" b="1" dirty="0"/>
              <a:t>Eph 1:7 “</a:t>
            </a:r>
            <a:r>
              <a:rPr lang="en-US" dirty="0"/>
              <a:t>In Him we have redemption through His blood, the forgiveness of our trespasses, according to the riches of His grace.”</a:t>
            </a:r>
          </a:p>
          <a:p>
            <a:r>
              <a:rPr lang="en-US" b="1" dirty="0"/>
              <a:t>Rom 5:1,2 “</a:t>
            </a:r>
            <a:r>
              <a:rPr lang="en-US" dirty="0"/>
              <a:t>Therefore, since we have been made right in God’s sight by faith, </a:t>
            </a:r>
            <a:r>
              <a:rPr lang="en-US" b="1" dirty="0"/>
              <a:t>we have peace</a:t>
            </a:r>
            <a:r>
              <a:rPr lang="en-US" b="1" baseline="30000" dirty="0"/>
              <a:t> </a:t>
            </a:r>
            <a:r>
              <a:rPr lang="en-US" b="1" dirty="0"/>
              <a:t>with God</a:t>
            </a:r>
            <a:r>
              <a:rPr lang="en-US" dirty="0"/>
              <a:t> because of what Jesus Christ our Lord has done for us. </a:t>
            </a:r>
            <a:r>
              <a:rPr lang="en-US" baseline="30000" dirty="0"/>
              <a:t>2 </a:t>
            </a:r>
            <a:r>
              <a:rPr lang="en-US" dirty="0"/>
              <a:t>Because of our faith, Christ has brought us into this place of undeserved privilege where we now stand, and we confidently and joyfully look forward to sharing God’s glory.”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Like all sinners who come to faith we have been forgiven; like the criminal we have been promised eternity; like His mother we have had our future secured by His love; and unlike Christ, we do not have to experience God’s rejection – if we too have a thirst for our Lord Jesus Christ and Savior!             </a:t>
            </a:r>
            <a:r>
              <a:rPr lang="en-US" b="1" dirty="0"/>
              <a:t>John 4:14 “</a:t>
            </a:r>
            <a:r>
              <a:rPr lang="en-US" dirty="0"/>
              <a:t>But the water that I shall give him will become in him a fountain of water springing up </a:t>
            </a:r>
            <a:r>
              <a:rPr lang="en-US" b="1" dirty="0"/>
              <a:t>into everlasting life</a:t>
            </a:r>
            <a:r>
              <a:rPr lang="en-US" dirty="0"/>
              <a:t>”. </a:t>
            </a:r>
            <a:r>
              <a:rPr lang="en-US" sz="1200" dirty="0">
                <a:solidFill>
                  <a:srgbClr val="00B050"/>
                </a:solidFill>
              </a:rPr>
              <a:t>Story ends </a:t>
            </a:r>
            <a:endParaRPr lang="en-US" dirty="0"/>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488</TotalTime>
  <Words>1302</Words>
  <Application>Microsoft Office PowerPoint</Application>
  <PresentationFormat>On-screen Show (4:3)</PresentationFormat>
  <Paragraphs>49</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Calibri</vt:lpstr>
      <vt:lpstr>Calibri Light</vt:lpstr>
      <vt:lpstr>Tempus Sans ITC</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2026-03-18T16:56:01Z</dcterms:modified>
</cp:coreProperties>
</file>