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3" r:id="rId10"/>
    <p:sldId id="332" r:id="rId11"/>
    <p:sldId id="331" r:id="rId12"/>
    <p:sldId id="330" r:id="rId13"/>
    <p:sldId id="329" r:id="rId14"/>
    <p:sldId id="337" r:id="rId15"/>
    <p:sldId id="336" r:id="rId16"/>
    <p:sldId id="335" r:id="rId17"/>
    <p:sldId id="334" r:id="rId18"/>
    <p:sldId id="340" r:id="rId19"/>
    <p:sldId id="339" r:id="rId20"/>
    <p:sldId id="33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49A19F-BADA-4E54-B5E4-6835793647F7}" v="19" dt="2026-03-26T18:13:29.9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6-03-26T18:15:21.827" v="565" actId="2696"/>
      <pc:docMkLst>
        <pc:docMk/>
      </pc:docMkLst>
      <pc:sldChg chg="modSp mod">
        <pc:chgData name="James Young" userId="7f8d7c9cdb576883" providerId="LiveId" clId="{CB16DE9E-3AA6-4238-BE96-44A894DEE4D6}" dt="2026-03-26T17:43:52.767" v="54" actId="20577"/>
        <pc:sldMkLst>
          <pc:docMk/>
          <pc:sldMk cId="2838560389" sldId="296"/>
        </pc:sldMkLst>
        <pc:spChg chg="mod">
          <ac:chgData name="James Young" userId="7f8d7c9cdb576883" providerId="LiveId" clId="{CB16DE9E-3AA6-4238-BE96-44A894DEE4D6}" dt="2026-03-26T17:43:52.767" v="54" actId="20577"/>
          <ac:spMkLst>
            <pc:docMk/>
            <pc:sldMk cId="2838560389" sldId="296"/>
            <ac:spMk id="3" creationId="{708276BC-A706-40B5-B51D-6AA00A059507}"/>
          </ac:spMkLst>
        </pc:spChg>
      </pc:sldChg>
      <pc:sldChg chg="modSp mod">
        <pc:chgData name="James Young" userId="7f8d7c9cdb576883" providerId="LiveId" clId="{CB16DE9E-3AA6-4238-BE96-44A894DEE4D6}" dt="2026-03-26T17:51:29.055" v="175" actId="255"/>
        <pc:sldMkLst>
          <pc:docMk/>
          <pc:sldMk cId="3390102180" sldId="311"/>
        </pc:sldMkLst>
        <pc:spChg chg="mod">
          <ac:chgData name="James Young" userId="7f8d7c9cdb576883" providerId="LiveId" clId="{CB16DE9E-3AA6-4238-BE96-44A894DEE4D6}" dt="2026-03-26T17:51:29.055" v="175" actId="255"/>
          <ac:spMkLst>
            <pc:docMk/>
            <pc:sldMk cId="3390102180" sldId="311"/>
            <ac:spMk id="3" creationId="{708276BC-A706-40B5-B51D-6AA00A059507}"/>
          </ac:spMkLst>
        </pc:spChg>
      </pc:sldChg>
      <pc:sldChg chg="modSp mod">
        <pc:chgData name="James Young" userId="7f8d7c9cdb576883" providerId="LiveId" clId="{CB16DE9E-3AA6-4238-BE96-44A894DEE4D6}" dt="2026-03-26T17:49:01.693" v="150" actId="20577"/>
        <pc:sldMkLst>
          <pc:docMk/>
          <pc:sldMk cId="2438453614" sldId="316"/>
        </pc:sldMkLst>
        <pc:spChg chg="mod">
          <ac:chgData name="James Young" userId="7f8d7c9cdb576883" providerId="LiveId" clId="{CB16DE9E-3AA6-4238-BE96-44A894DEE4D6}" dt="2026-03-26T17:49:01.693" v="150" actId="20577"/>
          <ac:spMkLst>
            <pc:docMk/>
            <pc:sldMk cId="2438453614" sldId="316"/>
            <ac:spMk id="3" creationId="{708276BC-A706-40B5-B51D-6AA00A059507}"/>
          </ac:spMkLst>
        </pc:spChg>
      </pc:sldChg>
      <pc:sldChg chg="modSp mod">
        <pc:chgData name="James Young" userId="7f8d7c9cdb576883" providerId="LiveId" clId="{CB16DE9E-3AA6-4238-BE96-44A894DEE4D6}" dt="2026-03-26T17:46:31.634" v="101" actId="20577"/>
        <pc:sldMkLst>
          <pc:docMk/>
          <pc:sldMk cId="2029461572" sldId="317"/>
        </pc:sldMkLst>
        <pc:spChg chg="mod">
          <ac:chgData name="James Young" userId="7f8d7c9cdb576883" providerId="LiveId" clId="{CB16DE9E-3AA6-4238-BE96-44A894DEE4D6}" dt="2026-03-26T17:46:31.634" v="101" actId="20577"/>
          <ac:spMkLst>
            <pc:docMk/>
            <pc:sldMk cId="2029461572" sldId="317"/>
            <ac:spMk id="3" creationId="{708276BC-A706-40B5-B51D-6AA00A059507}"/>
          </ac:spMkLst>
        </pc:spChg>
      </pc:sldChg>
      <pc:sldChg chg="modSp mod">
        <pc:chgData name="James Young" userId="7f8d7c9cdb576883" providerId="LiveId" clId="{CB16DE9E-3AA6-4238-BE96-44A894DEE4D6}" dt="2026-03-26T17:58:35.100" v="257" actId="20577"/>
        <pc:sldMkLst>
          <pc:docMk/>
          <pc:sldMk cId="2535498520" sldId="325"/>
        </pc:sldMkLst>
        <pc:spChg chg="mod">
          <ac:chgData name="James Young" userId="7f8d7c9cdb576883" providerId="LiveId" clId="{CB16DE9E-3AA6-4238-BE96-44A894DEE4D6}" dt="2026-03-26T17:58:35.100" v="257" actId="20577"/>
          <ac:spMkLst>
            <pc:docMk/>
            <pc:sldMk cId="2535498520" sldId="325"/>
            <ac:spMk id="3" creationId="{708276BC-A706-40B5-B51D-6AA00A059507}"/>
          </ac:spMkLst>
        </pc:spChg>
      </pc:sldChg>
      <pc:sldChg chg="modSp mod">
        <pc:chgData name="James Young" userId="7f8d7c9cdb576883" providerId="LiveId" clId="{CB16DE9E-3AA6-4238-BE96-44A894DEE4D6}" dt="2026-03-26T17:55:56.710" v="222" actId="20577"/>
        <pc:sldMkLst>
          <pc:docMk/>
          <pc:sldMk cId="3328950240" sldId="326"/>
        </pc:sldMkLst>
        <pc:spChg chg="mod">
          <ac:chgData name="James Young" userId="7f8d7c9cdb576883" providerId="LiveId" clId="{CB16DE9E-3AA6-4238-BE96-44A894DEE4D6}" dt="2026-03-26T17:55:56.710" v="222" actId="20577"/>
          <ac:spMkLst>
            <pc:docMk/>
            <pc:sldMk cId="3328950240" sldId="326"/>
            <ac:spMk id="3" creationId="{708276BC-A706-40B5-B51D-6AA00A059507}"/>
          </ac:spMkLst>
        </pc:spChg>
      </pc:sldChg>
      <pc:sldChg chg="modSp mod">
        <pc:chgData name="James Young" userId="7f8d7c9cdb576883" providerId="LiveId" clId="{CB16DE9E-3AA6-4238-BE96-44A894DEE4D6}" dt="2026-03-26T17:53:28.815" v="199" actId="20577"/>
        <pc:sldMkLst>
          <pc:docMk/>
          <pc:sldMk cId="1318643211" sldId="327"/>
        </pc:sldMkLst>
        <pc:spChg chg="mod">
          <ac:chgData name="James Young" userId="7f8d7c9cdb576883" providerId="LiveId" clId="{CB16DE9E-3AA6-4238-BE96-44A894DEE4D6}" dt="2026-03-26T17:53:28.815" v="199" actId="20577"/>
          <ac:spMkLst>
            <pc:docMk/>
            <pc:sldMk cId="1318643211" sldId="327"/>
            <ac:spMk id="3" creationId="{708276BC-A706-40B5-B51D-6AA00A059507}"/>
          </ac:spMkLst>
        </pc:spChg>
      </pc:sldChg>
      <pc:sldChg chg="del">
        <pc:chgData name="James Young" userId="7f8d7c9cdb576883" providerId="LiveId" clId="{CB16DE9E-3AA6-4238-BE96-44A894DEE4D6}" dt="2026-03-26T18:15:21.827" v="565" actId="2696"/>
        <pc:sldMkLst>
          <pc:docMk/>
          <pc:sldMk cId="1699271710" sldId="328"/>
        </pc:sldMkLst>
      </pc:sldChg>
      <pc:sldChg chg="modSp mod">
        <pc:chgData name="James Young" userId="7f8d7c9cdb576883" providerId="LiveId" clId="{CB16DE9E-3AA6-4238-BE96-44A894DEE4D6}" dt="2026-03-26T18:03:48.258" v="321" actId="20577"/>
        <pc:sldMkLst>
          <pc:docMk/>
          <pc:sldMk cId="2668487088" sldId="329"/>
        </pc:sldMkLst>
        <pc:spChg chg="mod">
          <ac:chgData name="James Young" userId="7f8d7c9cdb576883" providerId="LiveId" clId="{CB16DE9E-3AA6-4238-BE96-44A894DEE4D6}" dt="2026-03-26T18:03:48.258" v="321" actId="20577"/>
          <ac:spMkLst>
            <pc:docMk/>
            <pc:sldMk cId="2668487088" sldId="329"/>
            <ac:spMk id="3" creationId="{94EAE1E5-0222-C976-5259-E9D7C1D6EC53}"/>
          </ac:spMkLst>
        </pc:spChg>
      </pc:sldChg>
      <pc:sldChg chg="modSp add mod">
        <pc:chgData name="James Young" userId="7f8d7c9cdb576883" providerId="LiveId" clId="{CB16DE9E-3AA6-4238-BE96-44A894DEE4D6}" dt="2026-03-26T18:02:01.598" v="291" actId="255"/>
        <pc:sldMkLst>
          <pc:docMk/>
          <pc:sldMk cId="1181928832" sldId="330"/>
        </pc:sldMkLst>
        <pc:spChg chg="mod">
          <ac:chgData name="James Young" userId="7f8d7c9cdb576883" providerId="LiveId" clId="{CB16DE9E-3AA6-4238-BE96-44A894DEE4D6}" dt="2026-03-26T18:02:01.598" v="291" actId="255"/>
          <ac:spMkLst>
            <pc:docMk/>
            <pc:sldMk cId="1181928832" sldId="330"/>
            <ac:spMk id="3" creationId="{4B008687-E005-A376-CC0F-CA6D519B0E2B}"/>
          </ac:spMkLst>
        </pc:spChg>
      </pc:sldChg>
      <pc:sldChg chg="modSp add mod">
        <pc:chgData name="James Young" userId="7f8d7c9cdb576883" providerId="LiveId" clId="{CB16DE9E-3AA6-4238-BE96-44A894DEE4D6}" dt="2026-03-26T18:02:15.864" v="300" actId="20577"/>
        <pc:sldMkLst>
          <pc:docMk/>
          <pc:sldMk cId="1319101483" sldId="331"/>
        </pc:sldMkLst>
        <pc:spChg chg="mod">
          <ac:chgData name="James Young" userId="7f8d7c9cdb576883" providerId="LiveId" clId="{CB16DE9E-3AA6-4238-BE96-44A894DEE4D6}" dt="2026-03-26T18:02:15.864" v="300" actId="20577"/>
          <ac:spMkLst>
            <pc:docMk/>
            <pc:sldMk cId="1319101483" sldId="331"/>
            <ac:spMk id="3" creationId="{562E4B31-FB2D-98AA-F5F4-1A1FE999070D}"/>
          </ac:spMkLst>
        </pc:spChg>
      </pc:sldChg>
      <pc:sldChg chg="modSp add mod">
        <pc:chgData name="James Young" userId="7f8d7c9cdb576883" providerId="LiveId" clId="{CB16DE9E-3AA6-4238-BE96-44A894DEE4D6}" dt="2026-03-26T17:59:59.479" v="276" actId="255"/>
        <pc:sldMkLst>
          <pc:docMk/>
          <pc:sldMk cId="2837771900" sldId="332"/>
        </pc:sldMkLst>
        <pc:spChg chg="mod">
          <ac:chgData name="James Young" userId="7f8d7c9cdb576883" providerId="LiveId" clId="{CB16DE9E-3AA6-4238-BE96-44A894DEE4D6}" dt="2026-03-26T17:59:59.479" v="276" actId="255"/>
          <ac:spMkLst>
            <pc:docMk/>
            <pc:sldMk cId="2837771900" sldId="332"/>
            <ac:spMk id="3" creationId="{52DBD698-BF9A-217F-EF78-21D8568E8DDB}"/>
          </ac:spMkLst>
        </pc:spChg>
      </pc:sldChg>
      <pc:sldChg chg="modSp add mod">
        <pc:chgData name="James Young" userId="7f8d7c9cdb576883" providerId="LiveId" clId="{CB16DE9E-3AA6-4238-BE96-44A894DEE4D6}" dt="2026-03-26T18:00:45.023" v="286" actId="20577"/>
        <pc:sldMkLst>
          <pc:docMk/>
          <pc:sldMk cId="2014735790" sldId="333"/>
        </pc:sldMkLst>
        <pc:spChg chg="mod">
          <ac:chgData name="James Young" userId="7f8d7c9cdb576883" providerId="LiveId" clId="{CB16DE9E-3AA6-4238-BE96-44A894DEE4D6}" dt="2026-03-26T18:00:45.023" v="286" actId="20577"/>
          <ac:spMkLst>
            <pc:docMk/>
            <pc:sldMk cId="2014735790" sldId="333"/>
            <ac:spMk id="3" creationId="{9963D278-C5D5-2FFB-BC24-3887098576D0}"/>
          </ac:spMkLst>
        </pc:spChg>
      </pc:sldChg>
      <pc:sldChg chg="modSp add mod">
        <pc:chgData name="James Young" userId="7f8d7c9cdb576883" providerId="LiveId" clId="{CB16DE9E-3AA6-4238-BE96-44A894DEE4D6}" dt="2026-03-26T18:08:38.295" v="399" actId="20577"/>
        <pc:sldMkLst>
          <pc:docMk/>
          <pc:sldMk cId="348837395" sldId="334"/>
        </pc:sldMkLst>
        <pc:spChg chg="mod">
          <ac:chgData name="James Young" userId="7f8d7c9cdb576883" providerId="LiveId" clId="{CB16DE9E-3AA6-4238-BE96-44A894DEE4D6}" dt="2026-03-26T18:08:38.295" v="399" actId="20577"/>
          <ac:spMkLst>
            <pc:docMk/>
            <pc:sldMk cId="348837395" sldId="334"/>
            <ac:spMk id="3" creationId="{437F42EE-74D3-FC33-4B2F-3D5FD0F9F903}"/>
          </ac:spMkLst>
        </pc:spChg>
      </pc:sldChg>
      <pc:sldChg chg="modSp add mod">
        <pc:chgData name="James Young" userId="7f8d7c9cdb576883" providerId="LiveId" clId="{CB16DE9E-3AA6-4238-BE96-44A894DEE4D6}" dt="2026-03-26T18:07:25.591" v="381" actId="20577"/>
        <pc:sldMkLst>
          <pc:docMk/>
          <pc:sldMk cId="1122509902" sldId="335"/>
        </pc:sldMkLst>
        <pc:spChg chg="mod">
          <ac:chgData name="James Young" userId="7f8d7c9cdb576883" providerId="LiveId" clId="{CB16DE9E-3AA6-4238-BE96-44A894DEE4D6}" dt="2026-03-26T18:07:25.591" v="381" actId="20577"/>
          <ac:spMkLst>
            <pc:docMk/>
            <pc:sldMk cId="1122509902" sldId="335"/>
            <ac:spMk id="3" creationId="{38111F11-6CE5-D2FB-BCEB-05DF41FCF7CD}"/>
          </ac:spMkLst>
        </pc:spChg>
      </pc:sldChg>
      <pc:sldChg chg="modSp add mod">
        <pc:chgData name="James Young" userId="7f8d7c9cdb576883" providerId="LiveId" clId="{CB16DE9E-3AA6-4238-BE96-44A894DEE4D6}" dt="2026-03-26T18:05:56.224" v="340" actId="5793"/>
        <pc:sldMkLst>
          <pc:docMk/>
          <pc:sldMk cId="1088386203" sldId="336"/>
        </pc:sldMkLst>
        <pc:spChg chg="mod">
          <ac:chgData name="James Young" userId="7f8d7c9cdb576883" providerId="LiveId" clId="{CB16DE9E-3AA6-4238-BE96-44A894DEE4D6}" dt="2026-03-26T18:05:56.224" v="340" actId="5793"/>
          <ac:spMkLst>
            <pc:docMk/>
            <pc:sldMk cId="1088386203" sldId="336"/>
            <ac:spMk id="3" creationId="{DB6698BE-F234-672E-4997-AE831CB73E3F}"/>
          </ac:spMkLst>
        </pc:spChg>
      </pc:sldChg>
      <pc:sldChg chg="modSp add mod">
        <pc:chgData name="James Young" userId="7f8d7c9cdb576883" providerId="LiveId" clId="{CB16DE9E-3AA6-4238-BE96-44A894DEE4D6}" dt="2026-03-26T18:04:39.347" v="330" actId="20577"/>
        <pc:sldMkLst>
          <pc:docMk/>
          <pc:sldMk cId="327252769" sldId="337"/>
        </pc:sldMkLst>
        <pc:spChg chg="mod">
          <ac:chgData name="James Young" userId="7f8d7c9cdb576883" providerId="LiveId" clId="{CB16DE9E-3AA6-4238-BE96-44A894DEE4D6}" dt="2026-03-26T18:04:39.347" v="330" actId="20577"/>
          <ac:spMkLst>
            <pc:docMk/>
            <pc:sldMk cId="327252769" sldId="337"/>
            <ac:spMk id="3" creationId="{8607C0A9-00C0-8A21-455F-0560D7DC8A4E}"/>
          </ac:spMkLst>
        </pc:spChg>
      </pc:sldChg>
      <pc:sldChg chg="modSp add mod">
        <pc:chgData name="James Young" userId="7f8d7c9cdb576883" providerId="LiveId" clId="{CB16DE9E-3AA6-4238-BE96-44A894DEE4D6}" dt="2026-03-26T18:15:11.411" v="564" actId="20577"/>
        <pc:sldMkLst>
          <pc:docMk/>
          <pc:sldMk cId="4061807367" sldId="338"/>
        </pc:sldMkLst>
        <pc:spChg chg="mod">
          <ac:chgData name="James Young" userId="7f8d7c9cdb576883" providerId="LiveId" clId="{CB16DE9E-3AA6-4238-BE96-44A894DEE4D6}" dt="2026-03-26T18:15:11.411" v="564" actId="20577"/>
          <ac:spMkLst>
            <pc:docMk/>
            <pc:sldMk cId="4061807367" sldId="338"/>
            <ac:spMk id="3" creationId="{56D67F34-C98A-246E-D050-AA90746AF62C}"/>
          </ac:spMkLst>
        </pc:spChg>
      </pc:sldChg>
      <pc:sldChg chg="modSp add mod">
        <pc:chgData name="James Young" userId="7f8d7c9cdb576883" providerId="LiveId" clId="{CB16DE9E-3AA6-4238-BE96-44A894DEE4D6}" dt="2026-03-26T18:13:01.751" v="479" actId="20577"/>
        <pc:sldMkLst>
          <pc:docMk/>
          <pc:sldMk cId="4104761429" sldId="339"/>
        </pc:sldMkLst>
        <pc:spChg chg="mod">
          <ac:chgData name="James Young" userId="7f8d7c9cdb576883" providerId="LiveId" clId="{CB16DE9E-3AA6-4238-BE96-44A894DEE4D6}" dt="2026-03-26T18:13:01.751" v="479" actId="20577"/>
          <ac:spMkLst>
            <pc:docMk/>
            <pc:sldMk cId="4104761429" sldId="339"/>
            <ac:spMk id="3" creationId="{11DF3507-3191-EA63-67C3-007311DD00DC}"/>
          </ac:spMkLst>
        </pc:spChg>
      </pc:sldChg>
      <pc:sldChg chg="modSp add mod">
        <pc:chgData name="James Young" userId="7f8d7c9cdb576883" providerId="LiveId" clId="{CB16DE9E-3AA6-4238-BE96-44A894DEE4D6}" dt="2026-03-26T18:09:52.111" v="439" actId="20577"/>
        <pc:sldMkLst>
          <pc:docMk/>
          <pc:sldMk cId="723196118" sldId="340"/>
        </pc:sldMkLst>
        <pc:spChg chg="mod">
          <ac:chgData name="James Young" userId="7f8d7c9cdb576883" providerId="LiveId" clId="{CB16DE9E-3AA6-4238-BE96-44A894DEE4D6}" dt="2026-03-26T18:09:52.111" v="439" actId="20577"/>
          <ac:spMkLst>
            <pc:docMk/>
            <pc:sldMk cId="723196118" sldId="340"/>
            <ac:spMk id="3" creationId="{81D8F7A8-395E-6010-B46B-FC45D5CED78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3/26/2026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F772E-3BF6-6601-365B-36C9222A40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505DD-E8C4-9D10-46D0-5045AE4AD7A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2DBD698-BF9A-217F-EF78-21D8568E8DD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dirty="0"/>
              <a:t>This is well illustrated by the Lord during the night spent in the Garden of Gethsemane. That is why Mtt 6:24 records these words: “If anyone desires to come after Me, let him deny himself, and take up his cross, and follow Me.” We are servants of God and not self.</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7771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8D97D-A6D1-DD16-30C2-D62E33DD6D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03B11A-A412-A80C-5F00-0A83A5018D1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62E4B31-FB2D-98AA-F5F4-1A1FE999070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b="1" dirty="0"/>
              <a:t>The second part of the Lord’s Prayer</a:t>
            </a:r>
            <a:r>
              <a:rPr lang="en-US" sz="3600" dirty="0"/>
              <a:t> addresses the common needs of all who would identify as one of His disciples. The author of Hebrews supports our ability to come before the Lord with our lives:   ….</a:t>
            </a:r>
          </a:p>
        </p:txBody>
      </p:sp>
    </p:spTree>
    <p:extLst>
      <p:ext uri="{BB962C8B-B14F-4D97-AF65-F5344CB8AC3E}">
        <p14:creationId xmlns:p14="http://schemas.microsoft.com/office/powerpoint/2010/main" val="1319101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CF877-B9AC-4E59-B682-5042431282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065600-3C70-1417-07BA-5E283E05CEA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B008687-E005-A376-CC0F-CA6D519B0E2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b="1" dirty="0"/>
              <a:t>Heb 4:16 “</a:t>
            </a:r>
            <a:r>
              <a:rPr lang="en-US" sz="3600" dirty="0"/>
              <a:t>Therefore let us draw near with confidence to the throne of grace, so that we may receive mercy and find grace to help in time of need.”        The Lord invites us to boldly come before His throne of grace and we are told in Galatians that as God’s children we may cry out “Abba! Father!” and know that He will hear.</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1928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latin typeface="Tempus Sans ITC" panose="04020404030D07020202" pitchFamily="82" charset="0"/>
              </a:rPr>
              <a:t>Give us this day our </a:t>
            </a:r>
            <a:r>
              <a:rPr lang="en-US" sz="3200" b="1" dirty="0">
                <a:latin typeface="Tempus Sans ITC" panose="04020404030D07020202" pitchFamily="82" charset="0"/>
              </a:rPr>
              <a:t>daily</a:t>
            </a:r>
            <a:r>
              <a:rPr lang="en-US" sz="3200" dirty="0">
                <a:latin typeface="Tempus Sans ITC" panose="04020404030D07020202" pitchFamily="82" charset="0"/>
              </a:rPr>
              <a:t> bread        </a:t>
            </a:r>
            <a:r>
              <a:rPr lang="en-US" sz="3200" dirty="0"/>
              <a:t>This emphasizes a request for what is needed but is not requesting an </a:t>
            </a:r>
            <a:r>
              <a:rPr lang="en-US" sz="3200" b="1" dirty="0"/>
              <a:t>abundance</a:t>
            </a:r>
            <a:r>
              <a:rPr lang="en-US" sz="3200" dirty="0"/>
              <a:t> of said needs.  We seek what is ‘daily’ needed and trust in Him to provide for tomorrow when we get there. “Therefore do not worry about tomorrow, for tomorrow will worry about itself. Each day has enough trouble of its own.” </a:t>
            </a:r>
            <a:r>
              <a:rPr lang="en-US" dirty="0"/>
              <a:t>(Mtt 6:34)  </a:t>
            </a:r>
            <a:r>
              <a:rPr lang="en-US" sz="1200" dirty="0">
                <a:solidFill>
                  <a:srgbClr val="00B050"/>
                </a:solidFill>
              </a:rPr>
              <a:t>Israel/manna</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74B28-8FB9-818D-1C12-D61FA22C79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95CD38-9027-9CFF-060E-BF87526B1DE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607C0A9-00C0-8A21-455F-0560D7DC8A4E}"/>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600" dirty="0"/>
              <a:t>Just as we are in need of a daily portion of bread we also are in need from God in ALL areas of our life (physical, spiritual and mental). We need to come back to God regularly, each day- indeed, many times each day and many ways, so that we do not become independent and self-seeking. Jesus reiterates this daily dependency when he exhorts us to not to worry about tomorrow.   </a:t>
            </a:r>
            <a:r>
              <a:rPr lang="en-US" sz="1200" dirty="0">
                <a:solidFill>
                  <a:srgbClr val="00B050"/>
                </a:solidFill>
              </a:rPr>
              <a:t>next</a:t>
            </a:r>
            <a:endParaRPr lang="en-US" sz="3600" dirty="0"/>
          </a:p>
        </p:txBody>
      </p:sp>
    </p:spTree>
    <p:extLst>
      <p:ext uri="{BB962C8B-B14F-4D97-AF65-F5344CB8AC3E}">
        <p14:creationId xmlns:p14="http://schemas.microsoft.com/office/powerpoint/2010/main" val="327252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3E74E-0071-F319-725E-4B5A78284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26334-0CA1-4AF6-B8A3-D66BEA37879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B6698BE-F234-672E-4997-AE831CB73E3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And forgive us our trespasses as we forgive those that trespass against us:     Different versions of this prayer use different words here - sometimes "trespasses", "debts" or "sins". Here we bring to mind the ways in which we have failed God and others and ask the Lord for His forgiveness. In numerous passages we are reminded that all have sinned but Paul particularly expresses the situation in Ephesians: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8386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CBD81-4470-41E3-433B-33B80E8F79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D3EDF-15F1-8DC2-73AB-2D61AB83033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8111F11-6CE5-D2FB-BCEB-05DF41FCF7C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t>Eph 1:7,8</a:t>
            </a:r>
            <a:r>
              <a:rPr lang="en-US" sz="2400" dirty="0"/>
              <a:t> “In Him we have redemption through His blood, </a:t>
            </a:r>
            <a:r>
              <a:rPr lang="en-US" sz="2400" b="1" dirty="0"/>
              <a:t>the forgiveness of sins</a:t>
            </a:r>
            <a:r>
              <a:rPr lang="en-US" sz="2400" dirty="0"/>
              <a:t>, according to the riches of His grace, which he lavished on us….”  </a:t>
            </a:r>
            <a:r>
              <a:rPr lang="en-US" sz="1200" dirty="0">
                <a:solidFill>
                  <a:srgbClr val="00B050"/>
                </a:solidFill>
              </a:rPr>
              <a:t>forgiveness parable</a:t>
            </a:r>
            <a:endParaRPr lang="en-US" sz="2400" dirty="0"/>
          </a:p>
          <a:p>
            <a:pPr marL="0" indent="0">
              <a:lnSpc>
                <a:spcPct val="107000"/>
              </a:lnSpc>
              <a:spcBef>
                <a:spcPts val="0"/>
              </a:spcBef>
              <a:spcAft>
                <a:spcPts val="600"/>
              </a:spcAft>
              <a:buNone/>
            </a:pPr>
            <a:r>
              <a:rPr lang="en-US" dirty="0"/>
              <a:t>Peter expresses this attitude of forgiveness this way:  “And above all things have fervent love for one another, for “love will cover a multitude of sins.” (1 Peter 4:8 NKJV)   As we receive God's forgiveness, we should recall all those who we feel may have wronged us, and pardon them. Peter was told to forgive   – 70 X 7     </a:t>
            </a:r>
            <a:r>
              <a:rPr lang="en-US" sz="1200" dirty="0">
                <a:solidFill>
                  <a:srgbClr val="00B050"/>
                </a:solidFill>
              </a:rPr>
              <a:t>next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2509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C47D7-1323-1AFD-7CC6-2E47EE11F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C4B9D-D3CE-3524-11A7-C7B27FDCB0C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37F42EE-74D3-FC33-4B2F-3D5FD0F9F90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latin typeface="Tempus Sans ITC" panose="04020404030D07020202" pitchFamily="82" charset="0"/>
              </a:rPr>
              <a:t>And lead us not into temptation but deliver us from evil.     </a:t>
            </a:r>
            <a:r>
              <a:rPr lang="en-US" sz="3200" dirty="0"/>
              <a:t>The next request in the Lord's prayer to ask for help in avoiding places and situations where temptation might overwhelm us. It is not wrong to be tempted or tested (Jesus was!). It is wrong to give in to this temptation.         </a:t>
            </a:r>
            <a:r>
              <a:rPr lang="en-US" sz="3200" b="1" dirty="0"/>
              <a:t>1 Peter 3:12</a:t>
            </a:r>
            <a:r>
              <a:rPr lang="en-US" sz="3200" dirty="0"/>
              <a:t> “For the eyes of the Lord are toward the righteous, and His ears attend to their prayer, but the face of the lord is against those who do evil.”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837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F38B3-F2E5-27D2-DDC6-16E49EA31B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02281-45D3-E109-F51F-B00134C1D26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1D8F7A8-395E-6010-B46B-FC45D5CED78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When Jesus was tempted by Satan, He declared to Satan 'Man shall not live on bread alone, but on every word that comes from the mouth of God</a:t>
            </a:r>
            <a:r>
              <a:rPr lang="en-US" dirty="0"/>
              <a:t>.’(Mtt 4:4 NIV).      </a:t>
            </a:r>
            <a:r>
              <a:rPr lang="en-US" sz="3200" dirty="0"/>
              <a:t>In times of trial, Jesus recognizes the Lord as His source of deliverance. Likewise, we are to depend on God when evil is at our door. Ephesians gives us a list of gifts/armor that we are to use so that we can stand firm against the schemes of the devil.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3196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608F4-0B30-73FD-98CC-2C35181C81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EF5493-7054-722D-BF36-EEF9B94E0F4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1DF3507-3191-EA63-67C3-007311DD00DC}"/>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b="1" dirty="0"/>
              <a:t>1 Cor 10:13</a:t>
            </a:r>
            <a:r>
              <a:rPr lang="en-US" dirty="0"/>
              <a:t> “</a:t>
            </a:r>
            <a:r>
              <a:rPr lang="en-US" dirty="0">
                <a:latin typeface="Tempus Sans ITC" panose="04020404030D07020202" pitchFamily="82" charset="0"/>
              </a:rPr>
              <a:t>No temptation has overtaken you except such is common to man; but God is faithful, He will not let you be tempted beyond what you are able, but with the temptation will also make the way of escape, that you may be able to bear it</a:t>
            </a:r>
            <a:r>
              <a:rPr lang="en-US" dirty="0"/>
              <a:t>.” </a:t>
            </a:r>
            <a:r>
              <a:rPr lang="en-US" sz="1200" dirty="0">
                <a:solidFill>
                  <a:srgbClr val="00B050"/>
                </a:solidFill>
              </a:rPr>
              <a:t> Joseph </a:t>
            </a:r>
            <a:r>
              <a:rPr lang="en-US" dirty="0"/>
              <a:t>Peter tells us 5:8,9 “</a:t>
            </a:r>
            <a:r>
              <a:rPr lang="en-US" dirty="0">
                <a:latin typeface="Tempus Sans ITC" panose="04020404030D07020202" pitchFamily="82" charset="0"/>
              </a:rPr>
              <a:t>Be sober, be vigilant: because your adversary the devil walks about like a roaring lion, seeking whom he may devour. Resist him, steadfast in the faith, knowing that the same sufferings are experienced by your brotherhood, in the world</a:t>
            </a:r>
            <a:r>
              <a:rPr lang="en-US" dirty="0"/>
              <a:t>.”      We need to realize that Satan is ever after us just as he was with Eve and even our Lord.         </a:t>
            </a:r>
            <a:r>
              <a:rPr lang="en-US" b="1" dirty="0"/>
              <a:t>Col 3:2 “</a:t>
            </a:r>
            <a:r>
              <a:rPr lang="en-US" dirty="0">
                <a:latin typeface="Tempus Sans ITC" panose="04020404030D07020202" pitchFamily="82" charset="0"/>
              </a:rPr>
              <a:t>Set your minds on things above, not on earthly things</a:t>
            </a:r>
            <a:r>
              <a:rPr lang="en-US" dirty="0"/>
              <a:t>.”  </a:t>
            </a:r>
            <a:r>
              <a:rPr lang="en-US" sz="1200" dirty="0">
                <a:solidFill>
                  <a:srgbClr val="00B050"/>
                </a:solidFill>
              </a:rPr>
              <a:t>conclusion</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4761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Aft>
                <a:spcPts val="800"/>
              </a:spcAft>
              <a:buNone/>
            </a:pPr>
            <a:r>
              <a:rPr lang="en-US" sz="4000" b="1" kern="100" dirty="0">
                <a:latin typeface="Aptos" panose="020B0004020202020204" pitchFamily="34" charset="0"/>
                <a:ea typeface="Aptos" panose="020B0004020202020204" pitchFamily="34" charset="0"/>
                <a:cs typeface="Times New Roman" panose="02020603050405020304" pitchFamily="18" charset="0"/>
              </a:rPr>
              <a:t>The Lord’s Prayer</a:t>
            </a:r>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Mtt 6  &amp; Luke 11</a:t>
            </a:r>
          </a:p>
          <a:p>
            <a:pPr marL="0" marR="0" indent="0" algn="ctr">
              <a:lnSpc>
                <a:spcPct val="107000"/>
              </a:lnSpc>
              <a:spcAft>
                <a:spcPts val="800"/>
              </a:spcAft>
              <a:buNone/>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D9116-5C36-CCC6-4577-3D2CB50E2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45ED9-D301-D536-F81E-54A6017CB19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6D67F34-C98A-246E-D050-AA90746AF62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latin typeface="Tempus Sans ITC" panose="04020404030D07020202" pitchFamily="82" charset="0"/>
              </a:rPr>
              <a:t>“For thine is the kingdom, the power and the glory. Forever and ever. Amen.”    </a:t>
            </a:r>
            <a:r>
              <a:rPr lang="en-US" dirty="0"/>
              <a:t>The prayer finishes with a closing doxology, that is, a hymn of praise to God.  </a:t>
            </a:r>
            <a:r>
              <a:rPr lang="en-US" sz="1200" dirty="0">
                <a:solidFill>
                  <a:srgbClr val="00B050"/>
                </a:solidFill>
              </a:rPr>
              <a:t>Not all versions biblical scholars        </a:t>
            </a:r>
            <a:r>
              <a:rPr lang="en-US" dirty="0"/>
              <a:t>But, if these things prayed for are to come to pass within our lives then we shall illustrate to the world the existence of God’s kingdom, His power and His glory. We will be a living testimony to the existence of God’s Spirit living within us.</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1807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r>
              <a:rPr lang="en-US" sz="3600" b="1" dirty="0"/>
              <a:t>The Lord’s Prayer: </a:t>
            </a:r>
            <a:r>
              <a:rPr lang="en-US" sz="1200" dirty="0">
                <a:solidFill>
                  <a:srgbClr val="00B050"/>
                </a:solidFill>
              </a:rPr>
              <a:t>intro</a:t>
            </a:r>
            <a:endParaRPr lang="en-US" sz="3600" b="1" dirty="0"/>
          </a:p>
          <a:p>
            <a:pPr marL="0" indent="0" algn="ctr">
              <a:buNone/>
            </a:pPr>
            <a:endParaRPr lang="en-US" sz="1000" b="1" dirty="0"/>
          </a:p>
          <a:p>
            <a:pPr marL="0" indent="0">
              <a:buNone/>
            </a:pPr>
            <a:r>
              <a:rPr lang="en-US" sz="3600" b="1" dirty="0"/>
              <a:t>Mtt 6:7,8 “</a:t>
            </a:r>
            <a:r>
              <a:rPr lang="en-US" sz="3600" dirty="0"/>
              <a:t>And when you are praying, do not use meaningless repletion as the Gentiles do, for they suppose that they will be heard for their many words. So do not be like them; your Father know what you need before you ask Him.  ….</a:t>
            </a:r>
          </a:p>
          <a:p>
            <a:pPr marL="0" indent="0">
              <a:buNone/>
            </a:pPr>
            <a:endParaRPr lang="en-US" sz="1100"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600" b="1" dirty="0"/>
              <a:t>Mtt 6:9-13           </a:t>
            </a:r>
          </a:p>
          <a:p>
            <a:pPr marL="0" indent="0">
              <a:buNone/>
            </a:pPr>
            <a:r>
              <a:rPr lang="en-US" sz="3600" dirty="0"/>
              <a:t>Our Father, who art in heaven, </a:t>
            </a:r>
          </a:p>
          <a:p>
            <a:pPr marL="0" indent="0">
              <a:buNone/>
            </a:pPr>
            <a:r>
              <a:rPr lang="en-US" sz="3600" dirty="0"/>
              <a:t>                 hallowed be Thy name; </a:t>
            </a:r>
          </a:p>
          <a:p>
            <a:pPr marL="0" indent="0">
              <a:buNone/>
            </a:pPr>
            <a:br>
              <a:rPr lang="en-US" sz="3600" dirty="0"/>
            </a:br>
            <a:r>
              <a:rPr lang="en-US" sz="3600" dirty="0"/>
              <a:t>Thy kingdom come; </a:t>
            </a:r>
          </a:p>
          <a:p>
            <a:pPr marL="0" indent="0">
              <a:buNone/>
            </a:pPr>
            <a:r>
              <a:rPr lang="en-US" sz="3600" dirty="0"/>
              <a:t>         Thy will be done; on earth as it is in   .             heaven. </a:t>
            </a:r>
            <a:br>
              <a:rPr lang="en-US" sz="3600" dirty="0"/>
            </a:br>
            <a:endParaRPr lang="en-US" sz="3600" dirty="0"/>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dirty="0"/>
              <a:t>Give us this day our daily bread. </a:t>
            </a:r>
          </a:p>
          <a:p>
            <a:pPr marL="0" indent="0">
              <a:lnSpc>
                <a:spcPct val="107000"/>
              </a:lnSpc>
              <a:spcBef>
                <a:spcPts val="0"/>
              </a:spcBef>
              <a:spcAft>
                <a:spcPts val="600"/>
              </a:spcAft>
              <a:buNone/>
            </a:pPr>
            <a:endParaRPr lang="en-US" sz="800" dirty="0"/>
          </a:p>
          <a:p>
            <a:pPr marL="0" indent="0">
              <a:lnSpc>
                <a:spcPct val="107000"/>
              </a:lnSpc>
              <a:spcBef>
                <a:spcPts val="0"/>
              </a:spcBef>
              <a:spcAft>
                <a:spcPts val="600"/>
              </a:spcAft>
              <a:buNone/>
            </a:pPr>
            <a:r>
              <a:rPr lang="en-US" sz="3600" dirty="0"/>
              <a:t>Forgive us our trespasses, </a:t>
            </a:r>
          </a:p>
          <a:p>
            <a:pPr marL="0" indent="0">
              <a:lnSpc>
                <a:spcPct val="107000"/>
              </a:lnSpc>
              <a:spcBef>
                <a:spcPts val="0"/>
              </a:spcBef>
              <a:spcAft>
                <a:spcPts val="600"/>
              </a:spcAft>
              <a:buNone/>
            </a:pPr>
            <a:r>
              <a:rPr lang="en-US" sz="3200" dirty="0"/>
              <a:t>as we forgive those who trespass against us.</a:t>
            </a:r>
          </a:p>
          <a:p>
            <a:pPr marL="0" indent="0">
              <a:lnSpc>
                <a:spcPct val="107000"/>
              </a:lnSpc>
              <a:spcBef>
                <a:spcPts val="0"/>
              </a:spcBef>
              <a:spcAft>
                <a:spcPts val="600"/>
              </a:spcAft>
              <a:buNone/>
            </a:pPr>
            <a:endParaRPr lang="en-US" sz="800" dirty="0"/>
          </a:p>
          <a:p>
            <a:pPr marL="0" indent="0">
              <a:lnSpc>
                <a:spcPct val="107000"/>
              </a:lnSpc>
              <a:spcBef>
                <a:spcPts val="0"/>
              </a:spcBef>
              <a:spcAft>
                <a:spcPts val="600"/>
              </a:spcAft>
              <a:buNone/>
            </a:pPr>
            <a:r>
              <a:rPr lang="en-US" sz="3600" dirty="0"/>
              <a:t>Lead us not into temptation; </a:t>
            </a:r>
          </a:p>
          <a:p>
            <a:pPr marL="0" indent="0">
              <a:lnSpc>
                <a:spcPct val="107000"/>
              </a:lnSpc>
              <a:spcBef>
                <a:spcPts val="0"/>
              </a:spcBef>
              <a:spcAft>
                <a:spcPts val="600"/>
              </a:spcAft>
              <a:buNone/>
            </a:pPr>
            <a:r>
              <a:rPr lang="en-US" sz="3600" dirty="0"/>
              <a:t>       but deliver us from the evil one. </a:t>
            </a:r>
          </a:p>
          <a:p>
            <a:pPr marL="0" indent="0">
              <a:lnSpc>
                <a:spcPct val="107000"/>
              </a:lnSpc>
              <a:spcBef>
                <a:spcPts val="0"/>
              </a:spcBef>
              <a:spcAft>
                <a:spcPts val="600"/>
              </a:spcAft>
              <a:buNone/>
            </a:pPr>
            <a:endParaRPr lang="en-US" sz="800" dirty="0"/>
          </a:p>
          <a:p>
            <a:pPr marL="0" indent="0">
              <a:lnSpc>
                <a:spcPct val="107000"/>
              </a:lnSpc>
              <a:spcBef>
                <a:spcPts val="0"/>
              </a:spcBef>
              <a:spcAft>
                <a:spcPts val="600"/>
              </a:spcAft>
              <a:buNone/>
            </a:pPr>
            <a:r>
              <a:rPr lang="en-US" sz="3600" dirty="0"/>
              <a:t>For Thine is the kingdom, the power and the glory, for ever and ever. Amen.</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dirty="0">
                <a:latin typeface="Tempus Sans ITC" panose="04020404030D07020202" pitchFamily="82" charset="0"/>
              </a:rPr>
              <a:t>Our Father which art in Heaven:      </a:t>
            </a:r>
          </a:p>
          <a:p>
            <a:pPr marL="0" indent="0">
              <a:lnSpc>
                <a:spcPct val="107000"/>
              </a:lnSpc>
              <a:spcBef>
                <a:spcPts val="0"/>
              </a:spcBef>
              <a:spcAft>
                <a:spcPts val="600"/>
              </a:spcAft>
              <a:buNone/>
            </a:pPr>
            <a:r>
              <a:rPr lang="en-US" sz="3600" dirty="0"/>
              <a:t>Jesus teaches His disciples that God is our parent in Heaven. </a:t>
            </a:r>
          </a:p>
          <a:p>
            <a:pPr marL="0" indent="0">
              <a:lnSpc>
                <a:spcPct val="107000"/>
              </a:lnSpc>
              <a:spcBef>
                <a:spcPts val="0"/>
              </a:spcBef>
              <a:spcAft>
                <a:spcPts val="600"/>
              </a:spcAft>
              <a:buNone/>
            </a:pPr>
            <a:r>
              <a:rPr lang="en-US" sz="3600" dirty="0"/>
              <a:t>The Apostle Paul restates this by exhorting the believer to address God as "Abba!" Father! </a:t>
            </a:r>
            <a:r>
              <a:rPr lang="en-US" dirty="0"/>
              <a:t>(Rom 8:15)                         </a:t>
            </a:r>
            <a:r>
              <a:rPr lang="en-US" sz="3600" dirty="0"/>
              <a:t>(Abba:  Aramaic for "Daddy"- the kind of intimate word that a child would use to his or her father)</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latin typeface="Tempus Sans ITC" panose="04020404030D07020202" pitchFamily="82" charset="0"/>
              </a:rPr>
              <a:t>Hallowed be Thy name:   </a:t>
            </a:r>
            <a:r>
              <a:rPr lang="en-US" dirty="0"/>
              <a:t>"Hallowed" means holy. As we pray this line, we are reminding ourselves that God is separate from us, completely pure and faultless. His ways are higher than our ways. Here we acknowledge our own frailty as we adore and worship the living God.   God is to be sanctified and reverenced in prayer. </a:t>
            </a:r>
            <a:r>
              <a:rPr lang="en-US" sz="1200" dirty="0">
                <a:solidFill>
                  <a:srgbClr val="00B050"/>
                </a:solidFill>
              </a:rPr>
              <a:t>Moses/bush</a:t>
            </a:r>
          </a:p>
          <a:p>
            <a:pPr marL="0" indent="0">
              <a:lnSpc>
                <a:spcPct val="107000"/>
              </a:lnSpc>
              <a:spcBef>
                <a:spcPts val="0"/>
              </a:spcBef>
              <a:spcAft>
                <a:spcPts val="600"/>
              </a:spcAft>
              <a:buNone/>
            </a:pPr>
            <a:r>
              <a:rPr lang="en-US" dirty="0"/>
              <a:t>When we commune with God in prayer we are standing on holy ground, because we are approaching a holy God.   Ps 89:8 “O Lord God of hosts, who is like You, O mighty Lord?”   </a:t>
            </a:r>
            <a:r>
              <a:rPr lang="en-US" sz="1200" dirty="0">
                <a:solidFill>
                  <a:srgbClr val="00B050"/>
                </a:solidFill>
              </a:rPr>
              <a:t>ACTS</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latin typeface="Tempus Sans ITC" panose="04020404030D07020202" pitchFamily="82" charset="0"/>
              </a:rPr>
              <a:t>Thy kingdom come, Thy will be done on earth as it is in heaven:      </a:t>
            </a:r>
            <a:r>
              <a:rPr lang="en-US" dirty="0"/>
              <a:t>When God's kingdom is on this earth it will be doing the same thing that is being done in heaven – God’s will. This means to do things according to His ways and according to His desires.           One very important element of the kingdom is that it illustrates the reign or rule of Jesus in the hearts and lives of its members.  Here we are asking that </a:t>
            </a:r>
            <a:r>
              <a:rPr lang="en-US" b="1" dirty="0"/>
              <a:t>God's ways</a:t>
            </a:r>
            <a:r>
              <a:rPr lang="en-US" dirty="0"/>
              <a:t> happen here, within us, just as they are fully obeyed in Heaven.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28CD0-A96F-6ABD-6BE0-6ECC85A10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E926E-1054-9AD7-8B7F-944A972EA5C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963D278-C5D5-2FFB-BC24-3887098576D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This requires knowing what the will of God. This in turn requires our spending time acquainting  ourselves with His word and coming to understand and applying it.  </a:t>
            </a:r>
            <a:r>
              <a:rPr lang="en-US" dirty="0"/>
              <a:t>(Ps 1:2 “</a:t>
            </a:r>
            <a:r>
              <a:rPr lang="en-US" dirty="0">
                <a:latin typeface="Tempus Sans ITC" panose="04020404030D07020202" pitchFamily="82" charset="0"/>
              </a:rPr>
              <a:t>How blessed is the man who does not walk in the counsel of the wicked…but delights in the law of the Lord, and in His law, he meditates day and night</a:t>
            </a:r>
            <a:r>
              <a:rPr lang="en-US" dirty="0"/>
              <a:t>.) </a:t>
            </a:r>
            <a:r>
              <a:rPr lang="en-US" sz="3200" dirty="0"/>
              <a:t> The study of Scripture will sharpen our focus and keep our prayer life attuned to the Father’s will on earth – above self-interests and personal needs.</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473579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424</TotalTime>
  <Words>1468</Words>
  <Application>Microsoft Office PowerPoint</Application>
  <PresentationFormat>On-screen Show (4:3)</PresentationFormat>
  <Paragraphs>42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2026-03-26T18:15:29Z</dcterms:modified>
</cp:coreProperties>
</file>