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32" r:id="rId10"/>
    <p:sldId id="331" r:id="rId11"/>
    <p:sldId id="330" r:id="rId12"/>
    <p:sldId id="329" r:id="rId13"/>
    <p:sldId id="335" r:id="rId14"/>
    <p:sldId id="334" r:id="rId15"/>
    <p:sldId id="333" r:id="rId16"/>
    <p:sldId id="336" r:id="rId17"/>
    <p:sldId id="337" r:id="rId18"/>
    <p:sldId id="328"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AF87B7-52E8-434D-B87C-7384256E2A11}" v="17" dt="2026-03-30T17:16:48.4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custSel addSld modSld">
      <pc:chgData name="James Young" userId="7f8d7c9cdb576883" providerId="LiveId" clId="{CB16DE9E-3AA6-4238-BE96-44A894DEE4D6}" dt="2026-03-30T17:19:27.080" v="1028" actId="20577"/>
      <pc:docMkLst>
        <pc:docMk/>
      </pc:docMkLst>
      <pc:sldChg chg="modSp mod">
        <pc:chgData name="James Young" userId="7f8d7c9cdb576883" providerId="LiveId" clId="{CB16DE9E-3AA6-4238-BE96-44A894DEE4D6}" dt="2026-03-30T16:50:00.658" v="47" actId="20577"/>
        <pc:sldMkLst>
          <pc:docMk/>
          <pc:sldMk cId="2838560389" sldId="296"/>
        </pc:sldMkLst>
        <pc:spChg chg="mod">
          <ac:chgData name="James Young" userId="7f8d7c9cdb576883" providerId="LiveId" clId="{CB16DE9E-3AA6-4238-BE96-44A894DEE4D6}" dt="2026-03-30T16:50:00.658" v="47" actId="20577"/>
          <ac:spMkLst>
            <pc:docMk/>
            <pc:sldMk cId="2838560389" sldId="296"/>
            <ac:spMk id="3" creationId="{708276BC-A706-40B5-B51D-6AA00A059507}"/>
          </ac:spMkLst>
        </pc:spChg>
      </pc:sldChg>
      <pc:sldChg chg="modSp mod">
        <pc:chgData name="James Young" userId="7f8d7c9cdb576883" providerId="LiveId" clId="{CB16DE9E-3AA6-4238-BE96-44A894DEE4D6}" dt="2026-03-30T16:59:51.084" v="369" actId="20577"/>
        <pc:sldMkLst>
          <pc:docMk/>
          <pc:sldMk cId="3390102180" sldId="311"/>
        </pc:sldMkLst>
        <pc:spChg chg="mod">
          <ac:chgData name="James Young" userId="7f8d7c9cdb576883" providerId="LiveId" clId="{CB16DE9E-3AA6-4238-BE96-44A894DEE4D6}" dt="2026-03-30T16:59:51.084" v="369" actId="20577"/>
          <ac:spMkLst>
            <pc:docMk/>
            <pc:sldMk cId="3390102180" sldId="311"/>
            <ac:spMk id="3" creationId="{708276BC-A706-40B5-B51D-6AA00A059507}"/>
          </ac:spMkLst>
        </pc:spChg>
      </pc:sldChg>
      <pc:sldChg chg="modSp mod">
        <pc:chgData name="James Young" userId="7f8d7c9cdb576883" providerId="LiveId" clId="{CB16DE9E-3AA6-4238-BE96-44A894DEE4D6}" dt="2026-03-30T17:19:27.080" v="1028" actId="20577"/>
        <pc:sldMkLst>
          <pc:docMk/>
          <pc:sldMk cId="2438453614" sldId="316"/>
        </pc:sldMkLst>
        <pc:spChg chg="mod">
          <ac:chgData name="James Young" userId="7f8d7c9cdb576883" providerId="LiveId" clId="{CB16DE9E-3AA6-4238-BE96-44A894DEE4D6}" dt="2026-03-30T17:19:27.080" v="1028" actId="20577"/>
          <ac:spMkLst>
            <pc:docMk/>
            <pc:sldMk cId="2438453614" sldId="316"/>
            <ac:spMk id="3" creationId="{708276BC-A706-40B5-B51D-6AA00A059507}"/>
          </ac:spMkLst>
        </pc:spChg>
      </pc:sldChg>
      <pc:sldChg chg="modSp mod">
        <pc:chgData name="James Young" userId="7f8d7c9cdb576883" providerId="LiveId" clId="{CB16DE9E-3AA6-4238-BE96-44A894DEE4D6}" dt="2026-03-30T16:51:34.258" v="63" actId="5793"/>
        <pc:sldMkLst>
          <pc:docMk/>
          <pc:sldMk cId="2029461572" sldId="317"/>
        </pc:sldMkLst>
        <pc:spChg chg="mod">
          <ac:chgData name="James Young" userId="7f8d7c9cdb576883" providerId="LiveId" clId="{CB16DE9E-3AA6-4238-BE96-44A894DEE4D6}" dt="2026-03-30T16:51:34.258" v="63" actId="5793"/>
          <ac:spMkLst>
            <pc:docMk/>
            <pc:sldMk cId="2029461572" sldId="317"/>
            <ac:spMk id="3" creationId="{708276BC-A706-40B5-B51D-6AA00A059507}"/>
          </ac:spMkLst>
        </pc:spChg>
      </pc:sldChg>
      <pc:sldChg chg="modSp mod">
        <pc:chgData name="James Young" userId="7f8d7c9cdb576883" providerId="LiveId" clId="{CB16DE9E-3AA6-4238-BE96-44A894DEE4D6}" dt="2026-03-30T17:07:09.552" v="654" actId="5793"/>
        <pc:sldMkLst>
          <pc:docMk/>
          <pc:sldMk cId="2535498520" sldId="325"/>
        </pc:sldMkLst>
        <pc:spChg chg="mod">
          <ac:chgData name="James Young" userId="7f8d7c9cdb576883" providerId="LiveId" clId="{CB16DE9E-3AA6-4238-BE96-44A894DEE4D6}" dt="2026-03-30T17:07:09.552" v="654" actId="5793"/>
          <ac:spMkLst>
            <pc:docMk/>
            <pc:sldMk cId="2535498520" sldId="325"/>
            <ac:spMk id="3" creationId="{708276BC-A706-40B5-B51D-6AA00A059507}"/>
          </ac:spMkLst>
        </pc:spChg>
      </pc:sldChg>
      <pc:sldChg chg="modSp mod">
        <pc:chgData name="James Young" userId="7f8d7c9cdb576883" providerId="LiveId" clId="{CB16DE9E-3AA6-4238-BE96-44A894DEE4D6}" dt="2026-03-30T17:05:17.684" v="619" actId="255"/>
        <pc:sldMkLst>
          <pc:docMk/>
          <pc:sldMk cId="3328950240" sldId="326"/>
        </pc:sldMkLst>
        <pc:spChg chg="mod">
          <ac:chgData name="James Young" userId="7f8d7c9cdb576883" providerId="LiveId" clId="{CB16DE9E-3AA6-4238-BE96-44A894DEE4D6}" dt="2026-03-30T17:05:17.684" v="619" actId="255"/>
          <ac:spMkLst>
            <pc:docMk/>
            <pc:sldMk cId="3328950240" sldId="326"/>
            <ac:spMk id="3" creationId="{708276BC-A706-40B5-B51D-6AA00A059507}"/>
          </ac:spMkLst>
        </pc:spChg>
      </pc:sldChg>
      <pc:sldChg chg="modSp mod">
        <pc:chgData name="James Young" userId="7f8d7c9cdb576883" providerId="LiveId" clId="{CB16DE9E-3AA6-4238-BE96-44A894DEE4D6}" dt="2026-03-30T17:00:50.341" v="376" actId="255"/>
        <pc:sldMkLst>
          <pc:docMk/>
          <pc:sldMk cId="1318643211" sldId="327"/>
        </pc:sldMkLst>
        <pc:spChg chg="mod">
          <ac:chgData name="James Young" userId="7f8d7c9cdb576883" providerId="LiveId" clId="{CB16DE9E-3AA6-4238-BE96-44A894DEE4D6}" dt="2026-03-30T17:00:50.341" v="376" actId="255"/>
          <ac:spMkLst>
            <pc:docMk/>
            <pc:sldMk cId="1318643211" sldId="327"/>
            <ac:spMk id="3" creationId="{708276BC-A706-40B5-B51D-6AA00A059507}"/>
          </ac:spMkLst>
        </pc:spChg>
      </pc:sldChg>
      <pc:sldChg chg="modSp mod">
        <pc:chgData name="James Young" userId="7f8d7c9cdb576883" providerId="LiveId" clId="{CB16DE9E-3AA6-4238-BE96-44A894DEE4D6}" dt="2026-03-30T17:18:48.711" v="1027" actId="20577"/>
        <pc:sldMkLst>
          <pc:docMk/>
          <pc:sldMk cId="1699271710" sldId="328"/>
        </pc:sldMkLst>
        <pc:spChg chg="mod">
          <ac:chgData name="James Young" userId="7f8d7c9cdb576883" providerId="LiveId" clId="{CB16DE9E-3AA6-4238-BE96-44A894DEE4D6}" dt="2026-03-30T17:18:48.711" v="1027" actId="20577"/>
          <ac:spMkLst>
            <pc:docMk/>
            <pc:sldMk cId="1699271710" sldId="328"/>
            <ac:spMk id="3" creationId="{47C23BCB-1759-F28D-97F8-B973848956E6}"/>
          </ac:spMkLst>
        </pc:spChg>
      </pc:sldChg>
      <pc:sldChg chg="modSp mod">
        <pc:chgData name="James Young" userId="7f8d7c9cdb576883" providerId="LiveId" clId="{CB16DE9E-3AA6-4238-BE96-44A894DEE4D6}" dt="2026-03-30T17:11:30.289" v="797" actId="255"/>
        <pc:sldMkLst>
          <pc:docMk/>
          <pc:sldMk cId="2668487088" sldId="329"/>
        </pc:sldMkLst>
        <pc:spChg chg="mod">
          <ac:chgData name="James Young" userId="7f8d7c9cdb576883" providerId="LiveId" clId="{CB16DE9E-3AA6-4238-BE96-44A894DEE4D6}" dt="2026-03-30T17:11:30.289" v="797" actId="255"/>
          <ac:spMkLst>
            <pc:docMk/>
            <pc:sldMk cId="2668487088" sldId="329"/>
            <ac:spMk id="3" creationId="{94EAE1E5-0222-C976-5259-E9D7C1D6EC53}"/>
          </ac:spMkLst>
        </pc:spChg>
      </pc:sldChg>
      <pc:sldChg chg="modSp add mod">
        <pc:chgData name="James Young" userId="7f8d7c9cdb576883" providerId="LiveId" clId="{CB16DE9E-3AA6-4238-BE96-44A894DEE4D6}" dt="2026-03-30T17:08:57.161" v="677" actId="255"/>
        <pc:sldMkLst>
          <pc:docMk/>
          <pc:sldMk cId="2929255038" sldId="330"/>
        </pc:sldMkLst>
        <pc:spChg chg="mod">
          <ac:chgData name="James Young" userId="7f8d7c9cdb576883" providerId="LiveId" clId="{CB16DE9E-3AA6-4238-BE96-44A894DEE4D6}" dt="2026-03-30T17:08:57.161" v="677" actId="255"/>
          <ac:spMkLst>
            <pc:docMk/>
            <pc:sldMk cId="2929255038" sldId="330"/>
            <ac:spMk id="3" creationId="{09DA151E-6BCE-9721-1DFA-A33372BC9696}"/>
          </ac:spMkLst>
        </pc:spChg>
      </pc:sldChg>
      <pc:sldChg chg="modSp add mod">
        <pc:chgData name="James Young" userId="7f8d7c9cdb576883" providerId="LiveId" clId="{CB16DE9E-3AA6-4238-BE96-44A894DEE4D6}" dt="2026-03-30T17:08:19.977" v="670" actId="255"/>
        <pc:sldMkLst>
          <pc:docMk/>
          <pc:sldMk cId="1724635691" sldId="331"/>
        </pc:sldMkLst>
        <pc:spChg chg="mod">
          <ac:chgData name="James Young" userId="7f8d7c9cdb576883" providerId="LiveId" clId="{CB16DE9E-3AA6-4238-BE96-44A894DEE4D6}" dt="2026-03-30T17:08:19.977" v="670" actId="255"/>
          <ac:spMkLst>
            <pc:docMk/>
            <pc:sldMk cId="1724635691" sldId="331"/>
            <ac:spMk id="3" creationId="{C59C2B6A-FE53-03B8-722E-D67E832B7460}"/>
          </ac:spMkLst>
        </pc:spChg>
      </pc:sldChg>
      <pc:sldChg chg="modSp add mod">
        <pc:chgData name="James Young" userId="7f8d7c9cdb576883" providerId="LiveId" clId="{CB16DE9E-3AA6-4238-BE96-44A894DEE4D6}" dt="2026-03-30T17:07:40.568" v="663" actId="20577"/>
        <pc:sldMkLst>
          <pc:docMk/>
          <pc:sldMk cId="1357863477" sldId="332"/>
        </pc:sldMkLst>
        <pc:spChg chg="mod">
          <ac:chgData name="James Young" userId="7f8d7c9cdb576883" providerId="LiveId" clId="{CB16DE9E-3AA6-4238-BE96-44A894DEE4D6}" dt="2026-03-30T17:07:40.568" v="663" actId="20577"/>
          <ac:spMkLst>
            <pc:docMk/>
            <pc:sldMk cId="1357863477" sldId="332"/>
            <ac:spMk id="3" creationId="{394653B3-E97D-86F4-C804-54A6AEBFF3C8}"/>
          </ac:spMkLst>
        </pc:spChg>
      </pc:sldChg>
      <pc:sldChg chg="modSp add mod">
        <pc:chgData name="James Young" userId="7f8d7c9cdb576883" providerId="LiveId" clId="{CB16DE9E-3AA6-4238-BE96-44A894DEE4D6}" dt="2026-03-30T17:15:42.250" v="903" actId="20577"/>
        <pc:sldMkLst>
          <pc:docMk/>
          <pc:sldMk cId="1559654424" sldId="333"/>
        </pc:sldMkLst>
        <pc:spChg chg="mod">
          <ac:chgData name="James Young" userId="7f8d7c9cdb576883" providerId="LiveId" clId="{CB16DE9E-3AA6-4238-BE96-44A894DEE4D6}" dt="2026-03-30T17:15:42.250" v="903" actId="20577"/>
          <ac:spMkLst>
            <pc:docMk/>
            <pc:sldMk cId="1559654424" sldId="333"/>
            <ac:spMk id="3" creationId="{DA1FB008-53AD-4F65-8339-57395B8FE205}"/>
          </ac:spMkLst>
        </pc:spChg>
      </pc:sldChg>
      <pc:sldChg chg="modSp add mod">
        <pc:chgData name="James Young" userId="7f8d7c9cdb576883" providerId="LiveId" clId="{CB16DE9E-3AA6-4238-BE96-44A894DEE4D6}" dt="2026-03-30T17:14:19.910" v="885" actId="20577"/>
        <pc:sldMkLst>
          <pc:docMk/>
          <pc:sldMk cId="3561255393" sldId="334"/>
        </pc:sldMkLst>
        <pc:spChg chg="mod">
          <ac:chgData name="James Young" userId="7f8d7c9cdb576883" providerId="LiveId" clId="{CB16DE9E-3AA6-4238-BE96-44A894DEE4D6}" dt="2026-03-30T17:14:19.910" v="885" actId="20577"/>
          <ac:spMkLst>
            <pc:docMk/>
            <pc:sldMk cId="3561255393" sldId="334"/>
            <ac:spMk id="3" creationId="{68DE153D-172D-4DA0-586D-DFEB8737BA81}"/>
          </ac:spMkLst>
        </pc:spChg>
      </pc:sldChg>
      <pc:sldChg chg="modSp add mod">
        <pc:chgData name="James Young" userId="7f8d7c9cdb576883" providerId="LiveId" clId="{CB16DE9E-3AA6-4238-BE96-44A894DEE4D6}" dt="2026-03-30T17:13:42.944" v="878" actId="20577"/>
        <pc:sldMkLst>
          <pc:docMk/>
          <pc:sldMk cId="754479639" sldId="335"/>
        </pc:sldMkLst>
        <pc:spChg chg="mod">
          <ac:chgData name="James Young" userId="7f8d7c9cdb576883" providerId="LiveId" clId="{CB16DE9E-3AA6-4238-BE96-44A894DEE4D6}" dt="2026-03-30T17:13:42.944" v="878" actId="20577"/>
          <ac:spMkLst>
            <pc:docMk/>
            <pc:sldMk cId="754479639" sldId="335"/>
            <ac:spMk id="3" creationId="{622A7EF9-8539-E9B6-5F8C-605AD7B870EB}"/>
          </ac:spMkLst>
        </pc:spChg>
      </pc:sldChg>
      <pc:sldChg chg="modSp add mod">
        <pc:chgData name="James Young" userId="7f8d7c9cdb576883" providerId="LiveId" clId="{CB16DE9E-3AA6-4238-BE96-44A894DEE4D6}" dt="2026-03-30T17:15:35.991" v="896" actId="5793"/>
        <pc:sldMkLst>
          <pc:docMk/>
          <pc:sldMk cId="4115823404" sldId="336"/>
        </pc:sldMkLst>
        <pc:spChg chg="mod">
          <ac:chgData name="James Young" userId="7f8d7c9cdb576883" providerId="LiveId" clId="{CB16DE9E-3AA6-4238-BE96-44A894DEE4D6}" dt="2026-03-30T17:15:35.991" v="896" actId="5793"/>
          <ac:spMkLst>
            <pc:docMk/>
            <pc:sldMk cId="4115823404" sldId="336"/>
            <ac:spMk id="3" creationId="{93D77CE4-25BA-B75F-A661-7C7D59793971}"/>
          </ac:spMkLst>
        </pc:spChg>
      </pc:sldChg>
      <pc:sldChg chg="modSp add mod">
        <pc:chgData name="James Young" userId="7f8d7c9cdb576883" providerId="LiveId" clId="{CB16DE9E-3AA6-4238-BE96-44A894DEE4D6}" dt="2026-03-30T17:16:27.663" v="915" actId="20577"/>
        <pc:sldMkLst>
          <pc:docMk/>
          <pc:sldMk cId="2356696763" sldId="337"/>
        </pc:sldMkLst>
        <pc:spChg chg="mod">
          <ac:chgData name="James Young" userId="7f8d7c9cdb576883" providerId="LiveId" clId="{CB16DE9E-3AA6-4238-BE96-44A894DEE4D6}" dt="2026-03-30T17:16:27.663" v="915" actId="20577"/>
          <ac:spMkLst>
            <pc:docMk/>
            <pc:sldMk cId="2356696763" sldId="337"/>
            <ac:spMk id="3" creationId="{945CD372-453F-8D03-D00E-FCCFF268E12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3/30/2026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D3CAD-685C-C302-DA40-4BFCD51420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84709D-0DF1-0252-DB08-FB3E6FCE6A0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59C2B6A-FE53-03B8-722E-D67E832B746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The first Passover was held in remembrance as an annual feast celebrating God’s compassion. Likewise, Christians memorialize the sacrifice made by the Lord in His death on the cross through the celebration of the Lord’s Supper: </a:t>
            </a:r>
            <a:r>
              <a:rPr lang="en-US" sz="3200" b="1" dirty="0"/>
              <a:t>1 Cor 11:26 “</a:t>
            </a:r>
            <a:r>
              <a:rPr lang="en-US" sz="3200" dirty="0"/>
              <a:t>For as often as you eat this bread and drink this cup, you proclaim the Lord’s death until He comes.”        Scripture teaches that believers have symbolically applied the sacrificial blood of Christ to their hearts and thus have escaped eternal death: </a:t>
            </a:r>
            <a:r>
              <a:rPr lang="en-US" dirty="0"/>
              <a:t>….</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2463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8A748-BA7B-AE1C-7A47-9A5E4F1CB7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B49441-9D53-2877-7C67-29B19E3746F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9DA151E-6BCE-9721-1DFA-A33372BC969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Heb 9:12,14 “</a:t>
            </a:r>
            <a:r>
              <a:rPr lang="en-US" sz="3200" dirty="0"/>
              <a:t>and not through the blood of goats and calves, but through His own blood, He entered the holy place once for all, having obtained eternal redemption, … how much more will the blood of Christ, who through the eternal Spirit offered Himself without blemish to God, cleanse your conscience from dead works to serve the living God?” </a:t>
            </a:r>
            <a:r>
              <a:rPr lang="en-US" dirty="0"/>
              <a: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29255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buNone/>
            </a:pPr>
            <a:r>
              <a:rPr lang="en-US" sz="3200" dirty="0"/>
              <a:t>Just as the Passover lamb’s applied blood caused the “destroyer” to pass over each household, Christ’s applied blood causes God’s judgment to pass over sinners and gives life to believers: </a:t>
            </a:r>
            <a:r>
              <a:rPr lang="en-US" sz="3200" b="1" dirty="0"/>
              <a:t>Rom 6:23 “</a:t>
            </a:r>
            <a:r>
              <a:rPr lang="en-US" sz="3200" dirty="0"/>
              <a:t>For the wages of sin is death, but the free gift of God is eternal life in Christ Jesus our Lord.”   </a:t>
            </a:r>
            <a:r>
              <a:rPr lang="en-US" sz="3200" b="1" dirty="0"/>
              <a:t>1 Peter 1:18,19 “</a:t>
            </a:r>
            <a:r>
              <a:rPr lang="en-US" sz="3200" dirty="0"/>
              <a:t>knowing that you were not redeemed with perishable things, . . . . but with precious blood, as of a lamb unblemished and spotless, the blood of Christ.” </a:t>
            </a:r>
            <a:r>
              <a:rPr lang="en-US" sz="1200" dirty="0">
                <a:solidFill>
                  <a:srgbClr val="00B050"/>
                </a:solidFill>
              </a:rPr>
              <a:t>communion table   celebrates sacrifice, Easter resurrection   = precedent for OUR </a:t>
            </a:r>
            <a:r>
              <a:rPr lang="en-US" sz="1200" dirty="0" err="1">
                <a:solidFill>
                  <a:srgbClr val="00B050"/>
                </a:solidFill>
              </a:rPr>
              <a:t>ress</a:t>
            </a:r>
            <a:r>
              <a:rPr lang="en-US" sz="1200" dirty="0">
                <a:solidFill>
                  <a:srgbClr val="00B050"/>
                </a:solidFill>
              </a:rPr>
              <a:t>.</a:t>
            </a:r>
            <a:endParaRPr lang="en-US" dirty="0"/>
          </a:p>
        </p:txBody>
      </p:sp>
    </p:spTree>
    <p:extLst>
      <p:ext uri="{BB962C8B-B14F-4D97-AF65-F5344CB8AC3E}">
        <p14:creationId xmlns:p14="http://schemas.microsoft.com/office/powerpoint/2010/main" val="2668487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313C6-4BB7-0D75-ED4A-89936D0921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2BDC86-8805-318E-3969-97F6ACF8AB9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22A7EF9-8539-E9B6-5F8C-605AD7B870EB}"/>
              </a:ext>
            </a:extLst>
          </p:cNvPr>
          <p:cNvSpPr>
            <a:spLocks noGrp="1"/>
          </p:cNvSpPr>
          <p:nvPr>
            <p:ph idx="1"/>
          </p:nvPr>
        </p:nvSpPr>
        <p:spPr>
          <a:xfrm>
            <a:off x="628650" y="379562"/>
            <a:ext cx="7886700" cy="5891842"/>
          </a:xfrm>
        </p:spPr>
        <p:txBody>
          <a:bodyPr>
            <a:normAutofit/>
          </a:bodyPr>
          <a:lstStyle/>
          <a:p>
            <a:pPr marL="0" indent="0">
              <a:buNone/>
            </a:pPr>
            <a:r>
              <a:rPr lang="en-US" sz="3600" b="1" dirty="0"/>
              <a:t>1 Peter 1:3-5</a:t>
            </a:r>
            <a:r>
              <a:rPr lang="en-US" sz="3600" dirty="0"/>
              <a:t> “Blessed be the God and Father of our Lord Jesus Christ! According to His great mercy, He has caused us to be born again to a living hope through the resurrection of Jesus Christ from the dead, to an inheritance that is imperishable, undefiled, and unfading, kept in heaven for you, who by God’s power are being guarded through faith for a salvation ready to be revealed in the last time.”    </a:t>
            </a:r>
            <a:r>
              <a:rPr lang="en-US" sz="1200" dirty="0">
                <a:solidFill>
                  <a:srgbClr val="00B050"/>
                </a:solidFill>
              </a:rPr>
              <a:t>Christ’s </a:t>
            </a:r>
            <a:r>
              <a:rPr lang="en-US" sz="1200" dirty="0" err="1">
                <a:solidFill>
                  <a:srgbClr val="00B050"/>
                </a:solidFill>
              </a:rPr>
              <a:t>ressur</a:t>
            </a:r>
            <a:r>
              <a:rPr lang="en-US" sz="1200" dirty="0">
                <a:solidFill>
                  <a:srgbClr val="00B050"/>
                </a:solidFill>
              </a:rPr>
              <a:t>. = our living hope &amp; </a:t>
            </a:r>
            <a:r>
              <a:rPr lang="en-US" sz="1200" dirty="0" err="1">
                <a:solidFill>
                  <a:srgbClr val="00B050"/>
                </a:solidFill>
              </a:rPr>
              <a:t>resurr</a:t>
            </a:r>
            <a:r>
              <a:rPr lang="en-US" sz="1200" dirty="0">
                <a:solidFill>
                  <a:srgbClr val="00B050"/>
                </a:solidFill>
              </a:rPr>
              <a:t>.        James confirms:</a:t>
            </a:r>
            <a:endParaRPr lang="en-US" dirty="0"/>
          </a:p>
        </p:txBody>
      </p:sp>
    </p:spTree>
    <p:extLst>
      <p:ext uri="{BB962C8B-B14F-4D97-AF65-F5344CB8AC3E}">
        <p14:creationId xmlns:p14="http://schemas.microsoft.com/office/powerpoint/2010/main" val="754479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1E4AE-AB37-4329-ADCD-09BC3ACAF6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67B1DB-AA24-0AC3-91CA-9253F16ABF6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8DE153D-172D-4DA0-586D-DFEB8737BA8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b="1" dirty="0"/>
              <a:t>James 1:12 “</a:t>
            </a:r>
            <a:r>
              <a:rPr lang="en-US" sz="3600" dirty="0"/>
              <a:t>Blessed is the man who perseveres under trial; for once he has been approved, he will receive the crown of life which the promise to those who love Him.”     And that promise was given to us by Jesus Himself when He stated in </a:t>
            </a:r>
            <a:r>
              <a:rPr lang="en-US" sz="3600" b="1" dirty="0"/>
              <a:t>John 14</a:t>
            </a:r>
            <a:r>
              <a:rPr lang="en-US" sz="3600" dirty="0"/>
              <a:t> that He was leaving this earth in order to prepare a place for us and then He would come back again to get us….</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1255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FB203-7151-7027-7C09-2D9E8BFD33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349E0-254A-4A01-DAAA-2CDCA2536D0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A1FB008-53AD-4F65-8339-57395B8FE205}"/>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600" dirty="0"/>
              <a:t>Paul reaffirms this for us:   </a:t>
            </a:r>
            <a:r>
              <a:rPr lang="en-US" sz="3600" b="1" dirty="0"/>
              <a:t>1 Thess 4:16,17 “</a:t>
            </a:r>
            <a:r>
              <a:rPr lang="en-US" sz="3600" dirty="0"/>
              <a:t>For the Lord Himself shall descend from heaven with a shout, with the voice of the archangel, and with the trump of God: and the dead in Christ shall rise first:  </a:t>
            </a:r>
            <a:r>
              <a:rPr lang="en-US" sz="3600" baseline="30000" dirty="0"/>
              <a:t>17 </a:t>
            </a:r>
            <a:r>
              <a:rPr lang="en-US" sz="3600" dirty="0"/>
              <a:t>Then we which are alive and remain shall be caught up together with them in the clouds, to meet the Lord in the air: and so shall we ever be with the Lord.”  ….  </a:t>
            </a:r>
          </a:p>
        </p:txBody>
      </p:sp>
    </p:spTree>
    <p:extLst>
      <p:ext uri="{BB962C8B-B14F-4D97-AF65-F5344CB8AC3E}">
        <p14:creationId xmlns:p14="http://schemas.microsoft.com/office/powerpoint/2010/main" val="15596544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AAFF3-9706-2DCA-E05C-2F71FBE525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0352C-1C52-211B-E3AE-8C6ECA5528C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3D77CE4-25BA-B75F-A661-7C7D5979397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 Lord Himself spoke of this: </a:t>
            </a:r>
            <a:r>
              <a:rPr lang="en-US" b="1" dirty="0"/>
              <a:t>Mtt 25:31-34 “</a:t>
            </a:r>
            <a:r>
              <a:rPr lang="en-US" dirty="0"/>
              <a:t>But when the Son of Man comes in His glory, and all the angels with Him, then He will sit on His glorious throne. All the nations will be gathered before Him and He will separate them from one from another. …. Then the King will say to those on His right, ‘Come, you who are blessed of My Father, inherit the kingdom prepared for you from the foundation of the world.”    </a:t>
            </a:r>
            <a:r>
              <a:rPr lang="en-US" sz="2400" b="1" dirty="0">
                <a:latin typeface="Calibri" panose="020F0502020204030204" pitchFamily="34" charset="0"/>
                <a:ea typeface="Calibri" panose="020F0502020204030204" pitchFamily="34" charset="0"/>
                <a:cs typeface="Times New Roman" panose="02020603050405020304" pitchFamily="18" charset="0"/>
              </a:rPr>
              <a:t>…</a:t>
            </a:r>
            <a:endParaRPr lang="en-US" dirty="0"/>
          </a:p>
        </p:txBody>
      </p:sp>
    </p:spTree>
    <p:extLst>
      <p:ext uri="{BB962C8B-B14F-4D97-AF65-F5344CB8AC3E}">
        <p14:creationId xmlns:p14="http://schemas.microsoft.com/office/powerpoint/2010/main" val="4115823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4F215-2264-97E3-9F48-463F937321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CF77D-45F3-A917-EDE4-A6DD800963C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5CD372-453F-8D03-D00E-FCCFF268E12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John echo’s this:    </a:t>
            </a:r>
            <a:r>
              <a:rPr lang="en-US" sz="3200" b="1" dirty="0"/>
              <a:t>1 John 2:25 “</a:t>
            </a:r>
            <a:r>
              <a:rPr lang="en-US" sz="3200" dirty="0"/>
              <a:t>This is the promise which He Himself made to us: eternal life.”   </a:t>
            </a:r>
            <a:r>
              <a:rPr lang="en-US" sz="3200" b="1" dirty="0"/>
              <a:t>1 John 5:10,11 “</a:t>
            </a:r>
            <a:r>
              <a:rPr lang="en-US" sz="3200" dirty="0"/>
              <a:t>The one who believes in the Son of God has the testimony in himself . . . . that God has given concerning His Son: and the testimony is this – that God has given us eternal life, and this life is in His Son.’”</a:t>
            </a:r>
            <a:r>
              <a:rPr lang="en-US" sz="3200" b="1" dirty="0">
                <a:latin typeface="Calibri" panose="020F0502020204030204" pitchFamily="34" charset="0"/>
                <a:ea typeface="Calibri" panose="020F0502020204030204" pitchFamily="34" charset="0"/>
                <a:cs typeface="Times New Roman" panose="02020603050405020304" pitchFamily="18" charset="0"/>
              </a:rPr>
              <a:t>….</a:t>
            </a:r>
            <a:endParaRPr lang="en-US" sz="3200" dirty="0"/>
          </a:p>
        </p:txBody>
      </p:sp>
    </p:spTree>
    <p:extLst>
      <p:ext uri="{BB962C8B-B14F-4D97-AF65-F5344CB8AC3E}">
        <p14:creationId xmlns:p14="http://schemas.microsoft.com/office/powerpoint/2010/main" val="2356696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Our belief in Jesus Christ as the Son of God and our union with Him in baptism is what is going to bring us eternal life.   </a:t>
            </a:r>
            <a:r>
              <a:rPr lang="en-US" b="1" dirty="0"/>
              <a:t>Rom 6:3-5  “</a:t>
            </a:r>
            <a:r>
              <a:rPr lang="en-US" dirty="0"/>
              <a:t>Do you not know that all of us who have been baptized into Christ Jesus were baptized into His death? </a:t>
            </a:r>
            <a:r>
              <a:rPr lang="en-US" baseline="30000" dirty="0"/>
              <a:t>4 </a:t>
            </a:r>
            <a:r>
              <a:rPr lang="en-US" dirty="0"/>
              <a:t>We were buried therefore with Him by baptism into death, in order that, just as Christ was raised from the dead by the glory of the Father, we too might walk in newness of life. </a:t>
            </a:r>
            <a:r>
              <a:rPr lang="en-US" baseline="30000" dirty="0"/>
              <a:t>5 </a:t>
            </a:r>
            <a:r>
              <a:rPr lang="en-US" dirty="0"/>
              <a:t>For if we have been united with Him in a death like His, we shall certainly be united with Him in a resurrection like His.” </a:t>
            </a:r>
            <a:r>
              <a:rPr lang="en-US"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Easter = life/</a:t>
            </a:r>
            <a:r>
              <a:rPr lang="en-US" sz="1200" dirty="0" err="1">
                <a:solidFill>
                  <a:srgbClr val="00B050"/>
                </a:solidFill>
                <a:latin typeface="Calibri" panose="020F0502020204030204" pitchFamily="34" charset="0"/>
                <a:ea typeface="Calibri" panose="020F0502020204030204" pitchFamily="34" charset="0"/>
                <a:cs typeface="Times New Roman" panose="02020603050405020304" pitchFamily="18" charset="0"/>
              </a:rPr>
              <a:t>resurr</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 Lord’s and ours    Christ = </a:t>
            </a:r>
            <a:r>
              <a:rPr lang="en-US" sz="1200">
                <a:solidFill>
                  <a:srgbClr val="00B050"/>
                </a:solidFill>
                <a:latin typeface="Calibri" panose="020F0502020204030204" pitchFamily="34" charset="0"/>
                <a:ea typeface="Calibri" panose="020F0502020204030204" pitchFamily="34" charset="0"/>
                <a:cs typeface="Times New Roman" panose="02020603050405020304" pitchFamily="18" charset="0"/>
              </a:rPr>
              <a:t>right hand   =   us</a:t>
            </a:r>
            <a:endParaRPr lang="en-US"/>
          </a:p>
        </p:txBody>
      </p:sp>
    </p:spTree>
    <p:extLst>
      <p:ext uri="{BB962C8B-B14F-4D97-AF65-F5344CB8AC3E}">
        <p14:creationId xmlns:p14="http://schemas.microsoft.com/office/powerpoint/2010/main" val="1699271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15000"/>
              </a:lnSpc>
              <a:spcAft>
                <a:spcPts val="800"/>
              </a:spcAft>
              <a:buNone/>
            </a:pPr>
            <a:r>
              <a:rPr lang="en-US" sz="4000" b="1" kern="100" dirty="0">
                <a:latin typeface="Aptos" panose="020B0004020202020204" pitchFamily="34" charset="0"/>
                <a:ea typeface="Aptos" panose="020B0004020202020204" pitchFamily="34" charset="0"/>
                <a:cs typeface="Times New Roman" panose="02020603050405020304" pitchFamily="18" charset="0"/>
              </a:rPr>
              <a:t>PASSOVER </a:t>
            </a:r>
          </a:p>
          <a:p>
            <a:pPr marL="0" marR="0" algn="ctr">
              <a:lnSpc>
                <a:spcPct val="115000"/>
              </a:lnSpc>
              <a:spcAft>
                <a:spcPts val="800"/>
              </a:spcAft>
              <a:buNone/>
            </a:pPr>
            <a:r>
              <a:rPr lang="en-US" sz="4000" b="1" kern="100" dirty="0">
                <a:effectLst/>
                <a:latin typeface="Aptos" panose="020B0004020202020204" pitchFamily="34" charset="0"/>
                <a:ea typeface="Aptos" panose="020B0004020202020204" pitchFamily="34" charset="0"/>
                <a:cs typeface="Times New Roman" panose="02020603050405020304" pitchFamily="18" charset="0"/>
              </a:rPr>
              <a:t>&amp; </a:t>
            </a:r>
          </a:p>
          <a:p>
            <a:pPr marL="0" marR="0" algn="ctr">
              <a:lnSpc>
                <a:spcPct val="115000"/>
              </a:lnSpc>
              <a:spcAft>
                <a:spcPts val="800"/>
              </a:spcAft>
              <a:buNone/>
            </a:pPr>
            <a:r>
              <a:rPr lang="en-US" sz="4000" b="1" kern="100" dirty="0">
                <a:latin typeface="Aptos" panose="020B0004020202020204" pitchFamily="34" charset="0"/>
                <a:ea typeface="Aptos" panose="020B0004020202020204" pitchFamily="34" charset="0"/>
                <a:cs typeface="Times New Roman" panose="02020603050405020304" pitchFamily="18" charset="0"/>
              </a:rPr>
              <a:t>LORD’S SUPPER</a:t>
            </a:r>
            <a:endParaRPr lang="en-US" sz="40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buNone/>
            </a:pPr>
            <a:r>
              <a:rPr lang="en-US" sz="3200" b="1" dirty="0"/>
              <a:t>The Passover:</a:t>
            </a:r>
            <a:endParaRPr lang="en-US" sz="3200" dirty="0"/>
          </a:p>
          <a:p>
            <a:pPr marL="571500" indent="-571500">
              <a:buAutoNum type="romanUcPeriod"/>
            </a:pPr>
            <a:r>
              <a:rPr lang="en-US" sz="3200" b="1" dirty="0"/>
              <a:t>The Passover Beginning:   </a:t>
            </a:r>
          </a:p>
          <a:p>
            <a:pPr marL="0" indent="0">
              <a:buNone/>
            </a:pPr>
            <a:r>
              <a:rPr lang="en-US" sz="3200" b="1" dirty="0"/>
              <a:t>Ex. 1:8; 2:23-25, 3:7,8  “</a:t>
            </a:r>
            <a:r>
              <a:rPr lang="en-US" sz="3200" dirty="0"/>
              <a:t>Now a new king arose over Egypt, who did not know Joseph … and the sons of Israel sighed because of their bondage, and they cried out; and their cry for help because of their bondage rose up to God. So God heard their groaning, and God remembered His covenant with Abraham, Isaac, and Jacob. God saw the sons of Israel, and God took notice of them. ….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600" dirty="0"/>
              <a:t>The Lord said, ‘I have surely seen the affliction of My people who are in Egypt and have given heed to their cry because of their taskmasters, for I am aware of their sufferings. So I have come down to deliver them from the power of the Egyptians, and to bring them up from that land to a good and spacious land, to a land flowing with milk and honey…’” </a:t>
            </a:r>
          </a:p>
          <a:p>
            <a:pPr marL="0" indent="0">
              <a:buNone/>
            </a:pPr>
            <a:r>
              <a:rPr lang="en-US" sz="1200" dirty="0">
                <a:solidFill>
                  <a:srgbClr val="00B050"/>
                </a:solidFill>
              </a:rPr>
              <a:t>Moses free Is.     Key pt 10</a:t>
            </a:r>
            <a:r>
              <a:rPr lang="en-US" sz="1200" baseline="30000" dirty="0">
                <a:solidFill>
                  <a:srgbClr val="00B050"/>
                </a:solidFill>
              </a:rPr>
              <a:t>th</a:t>
            </a:r>
            <a:r>
              <a:rPr lang="en-US" sz="1200" dirty="0">
                <a:solidFill>
                  <a:srgbClr val="00B050"/>
                </a:solidFill>
              </a:rPr>
              <a:t> plague</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b="1" dirty="0"/>
              <a:t>Ex. 12:21,22,23,24 </a:t>
            </a:r>
            <a:r>
              <a:rPr lang="en-US" dirty="0"/>
              <a:t> </a:t>
            </a:r>
            <a:r>
              <a:rPr lang="en-US" sz="3200" dirty="0"/>
              <a:t>“Then Moses called for all the elders of Israel and said to them, ‘Go and take for yourselves lambs according to your families and slay the Passover lamb.  Apply blood to the lintel and the two doorposts; and none of you shall go outside until morning. The Lord will pass through to smite the Egyptians; and when He sees the blood </a:t>
            </a:r>
            <a:r>
              <a:rPr lang="en-US" sz="3200" b="1" dirty="0"/>
              <a:t>the Lord will pass over the door </a:t>
            </a:r>
            <a:r>
              <a:rPr lang="en-US" sz="3200" dirty="0"/>
              <a:t>and will not allow the destroyer to come into your houses to smite you.” And you shall observe this event as an ordinance for you and your children, </a:t>
            </a:r>
            <a:r>
              <a:rPr lang="en-US" sz="3200" dirty="0" err="1"/>
              <a:t>forever.”</a:t>
            </a:r>
            <a:r>
              <a:rPr lang="en-US" sz="1200" dirty="0" err="1">
                <a:solidFill>
                  <a:srgbClr val="00B050"/>
                </a:solidFill>
              </a:rPr>
              <a:t>attitude</a:t>
            </a:r>
            <a:r>
              <a:rPr lang="en-US" sz="1200" dirty="0">
                <a:solidFill>
                  <a:srgbClr val="00B050"/>
                </a:solidFill>
              </a:rPr>
              <a:t>/gratitude  celebration    1</a:t>
            </a:r>
            <a:r>
              <a:rPr lang="en-US" sz="1200" baseline="30000" dirty="0">
                <a:solidFill>
                  <a:srgbClr val="00B050"/>
                </a:solidFill>
              </a:rPr>
              <a:t>st</a:t>
            </a:r>
            <a:r>
              <a:rPr lang="en-US" sz="1200" dirty="0">
                <a:solidFill>
                  <a:srgbClr val="00B050"/>
                </a:solidFill>
              </a:rPr>
              <a:t> born saved     last straw = freedom        1</a:t>
            </a:r>
            <a:r>
              <a:rPr lang="en-US" sz="1200" baseline="30000" dirty="0">
                <a:solidFill>
                  <a:srgbClr val="00B050"/>
                </a:solidFill>
              </a:rPr>
              <a:t>st</a:t>
            </a:r>
            <a:r>
              <a:rPr lang="en-US" sz="1200" dirty="0">
                <a:solidFill>
                  <a:srgbClr val="00B050"/>
                </a:solidFill>
              </a:rPr>
              <a:t> born claimed</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Ex. 13:2,11,12 “</a:t>
            </a:r>
            <a:r>
              <a:rPr lang="en-US" sz="3200" dirty="0"/>
              <a:t>Consecrate to Me all the firstborn. Whatever is the first to open the womb among the people of Israel, both of man and of beast, is mine. Now when the Lord brings you to the land of the Canaanites, as He swore to you and to your fathers, and gives it to you, you shall devote to the Lord the first offspring of every womb, and the first offspring  of every beast that you own; the male belongs to the Lord.”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b="1" dirty="0"/>
              <a:t>Ex. 13:14,15 “</a:t>
            </a:r>
            <a:r>
              <a:rPr lang="en-US" sz="3200" dirty="0"/>
              <a:t>And it shall be when your son asks you in time to come, saying, ‘What is this?’ Then you shall say to him, ‘With a powerful hand the Lord brought us out of Egypt, and from the house of slavery.’ …. Therefore, I sacrificed to the Lord the males, the first born of every womb, but every firstborn of my sons I redeem.” </a:t>
            </a:r>
            <a:endParaRPr lang="en-US" sz="3200" dirty="0">
              <a:solidFill>
                <a:srgbClr val="00B050"/>
              </a:solidFill>
            </a:endParaRPr>
          </a:p>
          <a:p>
            <a:pPr marL="0" indent="0">
              <a:lnSpc>
                <a:spcPct val="107000"/>
              </a:lnSpc>
              <a:spcBef>
                <a:spcPts val="0"/>
              </a:spcBef>
              <a:spcAft>
                <a:spcPts val="600"/>
              </a:spcAft>
              <a:buNone/>
            </a:pPr>
            <a:r>
              <a:rPr lang="en-US" sz="1200" dirty="0">
                <a:solidFill>
                  <a:srgbClr val="00B050"/>
                </a:solidFill>
              </a:rPr>
              <a:t>History Passover  1</a:t>
            </a:r>
            <a:r>
              <a:rPr lang="en-US" sz="1200" baseline="30000" dirty="0">
                <a:solidFill>
                  <a:srgbClr val="00B050"/>
                </a:solidFill>
              </a:rPr>
              <a:t>st</a:t>
            </a:r>
            <a:r>
              <a:rPr lang="en-US" sz="1200" dirty="0">
                <a:solidFill>
                  <a:srgbClr val="00B050"/>
                </a:solidFill>
              </a:rPr>
              <a:t> born     premier event of salvation         Passover feast = reminder  captivity release                             Christ similar soul/sin released</a:t>
            </a:r>
            <a:endParaRPr lang="en-US"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II. Our Passover:  </a:t>
            </a:r>
            <a:r>
              <a:rPr lang="en-US" sz="3200" dirty="0"/>
              <a:t>We know scripture tells us that all have sinned and fallen short of the glory of God (Rom 3:23). The exception to that is the perfect life lived by Jesus. And because of the perfect life that He lived, His death on the cross has become an atonement for us:            </a:t>
            </a:r>
            <a:r>
              <a:rPr lang="en-US" sz="3200" b="1" dirty="0"/>
              <a:t>2 Cor 5:21 “</a:t>
            </a:r>
            <a:r>
              <a:rPr lang="en-US" sz="3200" dirty="0"/>
              <a:t>He made Him who knew no sin to be sin on our behalf, so that we might become the righteousness of God in Him.”                  </a:t>
            </a:r>
            <a:r>
              <a:rPr lang="en-US" sz="3200" b="1" dirty="0"/>
              <a:t>Eph 1:7 “</a:t>
            </a:r>
            <a:r>
              <a:rPr lang="en-US" sz="3200" dirty="0"/>
              <a:t>In Him we have redemption through His blood, the forgiveness of our trespasses, according to the riches of His grace”.   …</a:t>
            </a: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9D3C85-981A-E47F-AFAF-0B2901F6B5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4F9B27-1B80-C2A1-AB03-A9CC7295AAC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94653B3-E97D-86F4-C804-54A6AEBFF3C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Through His sinless life and sacrificial death, Jesus became the only One capable of giving people a way to escape eternal death and have a sure hope of eternal life. As the first Passover marked the Hebrews’ release from Egyptian slavery, so the death of Christ marks our release from the slavery of sin:    </a:t>
            </a:r>
            <a:r>
              <a:rPr lang="en-US" b="1" dirty="0"/>
              <a:t>Rom 8:23 “</a:t>
            </a:r>
            <a:r>
              <a:rPr lang="en-US" dirty="0"/>
              <a:t>For the law of the Spirit of life in Christ Jesus has set you free from the law of sin and of death. For what the Law could not do, weak as it was through the flesh, God did sending His own Son in the likeness of sinful flesh and as an offering for sin, - He condemned sin in the flesh.”</a:t>
            </a:r>
            <a:r>
              <a:rPr lang="en-US" sz="2400" b="1"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Tree>
    <p:extLst>
      <p:ext uri="{BB962C8B-B14F-4D97-AF65-F5344CB8AC3E}">
        <p14:creationId xmlns:p14="http://schemas.microsoft.com/office/powerpoint/2010/main" val="135786347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429</TotalTime>
  <Words>1575</Words>
  <Application>Microsoft Office PowerPoint</Application>
  <PresentationFormat>On-screen Show (4:3)</PresentationFormat>
  <Paragraphs>27</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2026-03-30T17:19:35Z</dcterms:modified>
</cp:coreProperties>
</file>