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3" r:id="rId10"/>
    <p:sldId id="332" r:id="rId11"/>
    <p:sldId id="331" r:id="rId12"/>
    <p:sldId id="330" r:id="rId13"/>
    <p:sldId id="329" r:id="rId14"/>
    <p:sldId id="336" r:id="rId15"/>
    <p:sldId id="335" r:id="rId16"/>
    <p:sldId id="338" r:id="rId17"/>
    <p:sldId id="337" r:id="rId18"/>
    <p:sldId id="334" r:id="rId19"/>
    <p:sldId id="340" r:id="rId20"/>
    <p:sldId id="339" r:id="rId21"/>
    <p:sldId id="328"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000B05-3F38-47CC-92B0-4CEDF284BC1D}" v="23" dt="2026-04-15T15:54:24.6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modSld">
      <pc:chgData name="James Young" userId="7f8d7c9cdb576883" providerId="LiveId" clId="{CB16DE9E-3AA6-4238-BE96-44A894DEE4D6}" dt="2026-04-15T16:15:36.798" v="606" actId="20577"/>
      <pc:docMkLst>
        <pc:docMk/>
      </pc:docMkLst>
      <pc:sldChg chg="modSp mod">
        <pc:chgData name="James Young" userId="7f8d7c9cdb576883" providerId="LiveId" clId="{CB16DE9E-3AA6-4238-BE96-44A894DEE4D6}" dt="2026-04-15T15:34:16.056" v="81" actId="6549"/>
        <pc:sldMkLst>
          <pc:docMk/>
          <pc:sldMk cId="2838560389" sldId="296"/>
        </pc:sldMkLst>
        <pc:spChg chg="mod">
          <ac:chgData name="James Young" userId="7f8d7c9cdb576883" providerId="LiveId" clId="{CB16DE9E-3AA6-4238-BE96-44A894DEE4D6}" dt="2026-04-15T15:34:16.056" v="81" actId="6549"/>
          <ac:spMkLst>
            <pc:docMk/>
            <pc:sldMk cId="2838560389" sldId="296"/>
            <ac:spMk id="3" creationId="{708276BC-A706-40B5-B51D-6AA00A059507}"/>
          </ac:spMkLst>
        </pc:spChg>
      </pc:sldChg>
      <pc:sldChg chg="modSp mod">
        <pc:chgData name="James Young" userId="7f8d7c9cdb576883" providerId="LiveId" clId="{CB16DE9E-3AA6-4238-BE96-44A894DEE4D6}" dt="2026-04-15T15:58:03.818" v="387" actId="20577"/>
        <pc:sldMkLst>
          <pc:docMk/>
          <pc:sldMk cId="3390102180" sldId="311"/>
        </pc:sldMkLst>
        <pc:spChg chg="mod">
          <ac:chgData name="James Young" userId="7f8d7c9cdb576883" providerId="LiveId" clId="{CB16DE9E-3AA6-4238-BE96-44A894DEE4D6}" dt="2026-04-15T15:58:03.818" v="387" actId="20577"/>
          <ac:spMkLst>
            <pc:docMk/>
            <pc:sldMk cId="3390102180" sldId="311"/>
            <ac:spMk id="3" creationId="{708276BC-A706-40B5-B51D-6AA00A059507}"/>
          </ac:spMkLst>
        </pc:spChg>
      </pc:sldChg>
      <pc:sldChg chg="modSp mod">
        <pc:chgData name="James Young" userId="7f8d7c9cdb576883" providerId="LiveId" clId="{CB16DE9E-3AA6-4238-BE96-44A894DEE4D6}" dt="2026-04-15T15:37:23.684" v="124" actId="20577"/>
        <pc:sldMkLst>
          <pc:docMk/>
          <pc:sldMk cId="2438453614" sldId="316"/>
        </pc:sldMkLst>
        <pc:spChg chg="mod">
          <ac:chgData name="James Young" userId="7f8d7c9cdb576883" providerId="LiveId" clId="{CB16DE9E-3AA6-4238-BE96-44A894DEE4D6}" dt="2026-04-15T15:37:23.684" v="124" actId="20577"/>
          <ac:spMkLst>
            <pc:docMk/>
            <pc:sldMk cId="2438453614" sldId="316"/>
            <ac:spMk id="3" creationId="{708276BC-A706-40B5-B51D-6AA00A059507}"/>
          </ac:spMkLst>
        </pc:spChg>
      </pc:sldChg>
      <pc:sldChg chg="modSp mod">
        <pc:chgData name="James Young" userId="7f8d7c9cdb576883" providerId="LiveId" clId="{CB16DE9E-3AA6-4238-BE96-44A894DEE4D6}" dt="2026-04-15T15:57:22.176" v="382" actId="20577"/>
        <pc:sldMkLst>
          <pc:docMk/>
          <pc:sldMk cId="2029461572" sldId="317"/>
        </pc:sldMkLst>
        <pc:spChg chg="mod">
          <ac:chgData name="James Young" userId="7f8d7c9cdb576883" providerId="LiveId" clId="{CB16DE9E-3AA6-4238-BE96-44A894DEE4D6}" dt="2026-04-15T15:57:22.176" v="382" actId="20577"/>
          <ac:spMkLst>
            <pc:docMk/>
            <pc:sldMk cId="2029461572" sldId="317"/>
            <ac:spMk id="3" creationId="{708276BC-A706-40B5-B51D-6AA00A059507}"/>
          </ac:spMkLst>
        </pc:spChg>
      </pc:sldChg>
      <pc:sldChg chg="modSp mod">
        <pc:chgData name="James Young" userId="7f8d7c9cdb576883" providerId="LiveId" clId="{CB16DE9E-3AA6-4238-BE96-44A894DEE4D6}" dt="2026-04-15T16:09:03.894" v="466" actId="20577"/>
        <pc:sldMkLst>
          <pc:docMk/>
          <pc:sldMk cId="2535498520" sldId="325"/>
        </pc:sldMkLst>
        <pc:spChg chg="mod">
          <ac:chgData name="James Young" userId="7f8d7c9cdb576883" providerId="LiveId" clId="{CB16DE9E-3AA6-4238-BE96-44A894DEE4D6}" dt="2026-04-15T16:09:03.894" v="466" actId="20577"/>
          <ac:spMkLst>
            <pc:docMk/>
            <pc:sldMk cId="2535498520" sldId="325"/>
            <ac:spMk id="3" creationId="{708276BC-A706-40B5-B51D-6AA00A059507}"/>
          </ac:spMkLst>
        </pc:spChg>
      </pc:sldChg>
      <pc:sldChg chg="modSp mod">
        <pc:chgData name="James Young" userId="7f8d7c9cdb576883" providerId="LiveId" clId="{CB16DE9E-3AA6-4238-BE96-44A894DEE4D6}" dt="2026-04-15T15:58:49.476" v="397" actId="20577"/>
        <pc:sldMkLst>
          <pc:docMk/>
          <pc:sldMk cId="3328950240" sldId="326"/>
        </pc:sldMkLst>
        <pc:spChg chg="mod">
          <ac:chgData name="James Young" userId="7f8d7c9cdb576883" providerId="LiveId" clId="{CB16DE9E-3AA6-4238-BE96-44A894DEE4D6}" dt="2026-04-15T15:58:49.476" v="397" actId="20577"/>
          <ac:spMkLst>
            <pc:docMk/>
            <pc:sldMk cId="3328950240" sldId="326"/>
            <ac:spMk id="3" creationId="{708276BC-A706-40B5-B51D-6AA00A059507}"/>
          </ac:spMkLst>
        </pc:spChg>
      </pc:sldChg>
      <pc:sldChg chg="modSp mod">
        <pc:chgData name="James Young" userId="7f8d7c9cdb576883" providerId="LiveId" clId="{CB16DE9E-3AA6-4238-BE96-44A894DEE4D6}" dt="2026-04-15T15:58:30.528" v="392" actId="20577"/>
        <pc:sldMkLst>
          <pc:docMk/>
          <pc:sldMk cId="1318643211" sldId="327"/>
        </pc:sldMkLst>
        <pc:spChg chg="mod">
          <ac:chgData name="James Young" userId="7f8d7c9cdb576883" providerId="LiveId" clId="{CB16DE9E-3AA6-4238-BE96-44A894DEE4D6}" dt="2026-04-15T15:58:30.528" v="392" actId="20577"/>
          <ac:spMkLst>
            <pc:docMk/>
            <pc:sldMk cId="1318643211" sldId="327"/>
            <ac:spMk id="3" creationId="{708276BC-A706-40B5-B51D-6AA00A059507}"/>
          </ac:spMkLst>
        </pc:spChg>
      </pc:sldChg>
      <pc:sldChg chg="modSp mod">
        <pc:chgData name="James Young" userId="7f8d7c9cdb576883" providerId="LiveId" clId="{CB16DE9E-3AA6-4238-BE96-44A894DEE4D6}" dt="2026-04-15T15:55:02.640" v="372" actId="255"/>
        <pc:sldMkLst>
          <pc:docMk/>
          <pc:sldMk cId="1699271710" sldId="328"/>
        </pc:sldMkLst>
        <pc:spChg chg="mod">
          <ac:chgData name="James Young" userId="7f8d7c9cdb576883" providerId="LiveId" clId="{CB16DE9E-3AA6-4238-BE96-44A894DEE4D6}" dt="2026-04-15T15:55:02.640" v="372" actId="255"/>
          <ac:spMkLst>
            <pc:docMk/>
            <pc:sldMk cId="1699271710" sldId="328"/>
            <ac:spMk id="3" creationId="{47C23BCB-1759-F28D-97F8-B973848956E6}"/>
          </ac:spMkLst>
        </pc:spChg>
      </pc:sldChg>
      <pc:sldChg chg="modSp mod">
        <pc:chgData name="James Young" userId="7f8d7c9cdb576883" providerId="LiveId" clId="{CB16DE9E-3AA6-4238-BE96-44A894DEE4D6}" dt="2026-04-15T16:04:04.850" v="453" actId="255"/>
        <pc:sldMkLst>
          <pc:docMk/>
          <pc:sldMk cId="2668487088" sldId="329"/>
        </pc:sldMkLst>
        <pc:spChg chg="mod">
          <ac:chgData name="James Young" userId="7f8d7c9cdb576883" providerId="LiveId" clId="{CB16DE9E-3AA6-4238-BE96-44A894DEE4D6}" dt="2026-04-15T16:04:04.850" v="453" actId="255"/>
          <ac:spMkLst>
            <pc:docMk/>
            <pc:sldMk cId="2668487088" sldId="329"/>
            <ac:spMk id="3" creationId="{94EAE1E5-0222-C976-5259-E9D7C1D6EC53}"/>
          </ac:spMkLst>
        </pc:spChg>
      </pc:sldChg>
      <pc:sldChg chg="modSp add mod">
        <pc:chgData name="James Young" userId="7f8d7c9cdb576883" providerId="LiveId" clId="{CB16DE9E-3AA6-4238-BE96-44A894DEE4D6}" dt="2026-04-15T16:03:46.180" v="451" actId="20577"/>
        <pc:sldMkLst>
          <pc:docMk/>
          <pc:sldMk cId="200783510" sldId="330"/>
        </pc:sldMkLst>
        <pc:spChg chg="mod">
          <ac:chgData name="James Young" userId="7f8d7c9cdb576883" providerId="LiveId" clId="{CB16DE9E-3AA6-4238-BE96-44A894DEE4D6}" dt="2026-04-15T16:03:46.180" v="451" actId="20577"/>
          <ac:spMkLst>
            <pc:docMk/>
            <pc:sldMk cId="200783510" sldId="330"/>
            <ac:spMk id="3" creationId="{0C642094-E926-3263-B119-4C50D456801F}"/>
          </ac:spMkLst>
        </pc:spChg>
      </pc:sldChg>
      <pc:sldChg chg="modSp add mod">
        <pc:chgData name="James Young" userId="7f8d7c9cdb576883" providerId="LiveId" clId="{CB16DE9E-3AA6-4238-BE96-44A894DEE4D6}" dt="2026-04-15T16:02:18.628" v="427" actId="20577"/>
        <pc:sldMkLst>
          <pc:docMk/>
          <pc:sldMk cId="1247385931" sldId="331"/>
        </pc:sldMkLst>
        <pc:spChg chg="mod">
          <ac:chgData name="James Young" userId="7f8d7c9cdb576883" providerId="LiveId" clId="{CB16DE9E-3AA6-4238-BE96-44A894DEE4D6}" dt="2026-04-15T16:02:18.628" v="427" actId="20577"/>
          <ac:spMkLst>
            <pc:docMk/>
            <pc:sldMk cId="1247385931" sldId="331"/>
            <ac:spMk id="3" creationId="{00A386C5-D7E0-8492-58BC-3EE85D97A6F8}"/>
          </ac:spMkLst>
        </pc:spChg>
      </pc:sldChg>
      <pc:sldChg chg="modSp add mod">
        <pc:chgData name="James Young" userId="7f8d7c9cdb576883" providerId="LiveId" clId="{CB16DE9E-3AA6-4238-BE96-44A894DEE4D6}" dt="2026-04-15T16:01:28.628" v="409" actId="5793"/>
        <pc:sldMkLst>
          <pc:docMk/>
          <pc:sldMk cId="2942314487" sldId="332"/>
        </pc:sldMkLst>
        <pc:spChg chg="mod">
          <ac:chgData name="James Young" userId="7f8d7c9cdb576883" providerId="LiveId" clId="{CB16DE9E-3AA6-4238-BE96-44A894DEE4D6}" dt="2026-04-15T16:01:28.628" v="409" actId="5793"/>
          <ac:spMkLst>
            <pc:docMk/>
            <pc:sldMk cId="2942314487" sldId="332"/>
            <ac:spMk id="3" creationId="{68440F0F-2D1D-4D28-BB0B-B59F273FBC23}"/>
          </ac:spMkLst>
        </pc:spChg>
      </pc:sldChg>
      <pc:sldChg chg="modSp add mod">
        <pc:chgData name="James Young" userId="7f8d7c9cdb576883" providerId="LiveId" clId="{CB16DE9E-3AA6-4238-BE96-44A894DEE4D6}" dt="2026-04-15T16:01:02.736" v="407" actId="20577"/>
        <pc:sldMkLst>
          <pc:docMk/>
          <pc:sldMk cId="2484106391" sldId="333"/>
        </pc:sldMkLst>
        <pc:spChg chg="mod">
          <ac:chgData name="James Young" userId="7f8d7c9cdb576883" providerId="LiveId" clId="{CB16DE9E-3AA6-4238-BE96-44A894DEE4D6}" dt="2026-04-15T16:01:02.736" v="407" actId="20577"/>
          <ac:spMkLst>
            <pc:docMk/>
            <pc:sldMk cId="2484106391" sldId="333"/>
            <ac:spMk id="3" creationId="{528FBF86-E170-B4FA-2990-391E863263BA}"/>
          </ac:spMkLst>
        </pc:spChg>
      </pc:sldChg>
      <pc:sldChg chg="modSp add mod">
        <pc:chgData name="James Young" userId="7f8d7c9cdb576883" providerId="LiveId" clId="{CB16DE9E-3AA6-4238-BE96-44A894DEE4D6}" dt="2026-04-15T16:14:33.773" v="601" actId="20577"/>
        <pc:sldMkLst>
          <pc:docMk/>
          <pc:sldMk cId="1056348131" sldId="334"/>
        </pc:sldMkLst>
        <pc:spChg chg="mod">
          <ac:chgData name="James Young" userId="7f8d7c9cdb576883" providerId="LiveId" clId="{CB16DE9E-3AA6-4238-BE96-44A894DEE4D6}" dt="2026-04-15T16:14:33.773" v="601" actId="20577"/>
          <ac:spMkLst>
            <pc:docMk/>
            <pc:sldMk cId="1056348131" sldId="334"/>
            <ac:spMk id="3" creationId="{149F7B10-50D2-557C-E9E7-C2D6943909A1}"/>
          </ac:spMkLst>
        </pc:spChg>
      </pc:sldChg>
      <pc:sldChg chg="modSp add mod">
        <pc:chgData name="James Young" userId="7f8d7c9cdb576883" providerId="LiveId" clId="{CB16DE9E-3AA6-4238-BE96-44A894DEE4D6}" dt="2026-04-15T16:13:20.828" v="548" actId="20577"/>
        <pc:sldMkLst>
          <pc:docMk/>
          <pc:sldMk cId="990123790" sldId="335"/>
        </pc:sldMkLst>
        <pc:spChg chg="mod">
          <ac:chgData name="James Young" userId="7f8d7c9cdb576883" providerId="LiveId" clId="{CB16DE9E-3AA6-4238-BE96-44A894DEE4D6}" dt="2026-04-15T16:13:20.828" v="548" actId="20577"/>
          <ac:spMkLst>
            <pc:docMk/>
            <pc:sldMk cId="990123790" sldId="335"/>
            <ac:spMk id="3" creationId="{9EF33192-480F-2421-D949-BEE1945B3284}"/>
          </ac:spMkLst>
        </pc:spChg>
      </pc:sldChg>
      <pc:sldChg chg="modSp add mod">
        <pc:chgData name="James Young" userId="7f8d7c9cdb576883" providerId="LiveId" clId="{CB16DE9E-3AA6-4238-BE96-44A894DEE4D6}" dt="2026-04-15T15:48:22.254" v="305" actId="20577"/>
        <pc:sldMkLst>
          <pc:docMk/>
          <pc:sldMk cId="299793836" sldId="336"/>
        </pc:sldMkLst>
        <pc:spChg chg="mod">
          <ac:chgData name="James Young" userId="7f8d7c9cdb576883" providerId="LiveId" clId="{CB16DE9E-3AA6-4238-BE96-44A894DEE4D6}" dt="2026-04-15T15:48:22.254" v="305" actId="20577"/>
          <ac:spMkLst>
            <pc:docMk/>
            <pc:sldMk cId="299793836" sldId="336"/>
            <ac:spMk id="3" creationId="{2827D478-2572-89BA-67A3-441B8CD717A3}"/>
          </ac:spMkLst>
        </pc:spChg>
      </pc:sldChg>
      <pc:sldChg chg="modSp add mod">
        <pc:chgData name="James Young" userId="7f8d7c9cdb576883" providerId="LiveId" clId="{CB16DE9E-3AA6-4238-BE96-44A894DEE4D6}" dt="2026-04-15T15:51:12.217" v="328" actId="255"/>
        <pc:sldMkLst>
          <pc:docMk/>
          <pc:sldMk cId="500281089" sldId="337"/>
        </pc:sldMkLst>
        <pc:spChg chg="mod">
          <ac:chgData name="James Young" userId="7f8d7c9cdb576883" providerId="LiveId" clId="{CB16DE9E-3AA6-4238-BE96-44A894DEE4D6}" dt="2026-04-15T15:51:12.217" v="328" actId="255"/>
          <ac:spMkLst>
            <pc:docMk/>
            <pc:sldMk cId="500281089" sldId="337"/>
            <ac:spMk id="3" creationId="{822A9420-F324-7A12-A135-76960CDFBF6A}"/>
          </ac:spMkLst>
        </pc:spChg>
      </pc:sldChg>
      <pc:sldChg chg="modSp add mod">
        <pc:chgData name="James Young" userId="7f8d7c9cdb576883" providerId="LiveId" clId="{CB16DE9E-3AA6-4238-BE96-44A894DEE4D6}" dt="2026-04-15T15:50:17.013" v="324" actId="20577"/>
        <pc:sldMkLst>
          <pc:docMk/>
          <pc:sldMk cId="4062458522" sldId="338"/>
        </pc:sldMkLst>
        <pc:spChg chg="mod">
          <ac:chgData name="James Young" userId="7f8d7c9cdb576883" providerId="LiveId" clId="{CB16DE9E-3AA6-4238-BE96-44A894DEE4D6}" dt="2026-04-15T15:50:17.013" v="324" actId="20577"/>
          <ac:spMkLst>
            <pc:docMk/>
            <pc:sldMk cId="4062458522" sldId="338"/>
            <ac:spMk id="3" creationId="{BE070E0B-4142-9B17-220D-D9791F7CA672}"/>
          </ac:spMkLst>
        </pc:spChg>
      </pc:sldChg>
      <pc:sldChg chg="modSp add mod">
        <pc:chgData name="James Young" userId="7f8d7c9cdb576883" providerId="LiveId" clId="{CB16DE9E-3AA6-4238-BE96-44A894DEE4D6}" dt="2026-04-15T16:15:36.798" v="606" actId="20577"/>
        <pc:sldMkLst>
          <pc:docMk/>
          <pc:sldMk cId="3928010027" sldId="339"/>
        </pc:sldMkLst>
        <pc:spChg chg="mod">
          <ac:chgData name="James Young" userId="7f8d7c9cdb576883" providerId="LiveId" clId="{CB16DE9E-3AA6-4238-BE96-44A894DEE4D6}" dt="2026-04-15T16:15:36.798" v="606" actId="20577"/>
          <ac:spMkLst>
            <pc:docMk/>
            <pc:sldMk cId="3928010027" sldId="339"/>
            <ac:spMk id="3" creationId="{21A5C27C-2D96-9D7F-BBA2-6090FF0E797F}"/>
          </ac:spMkLst>
        </pc:spChg>
      </pc:sldChg>
      <pc:sldChg chg="modSp add mod">
        <pc:chgData name="James Young" userId="7f8d7c9cdb576883" providerId="LiveId" clId="{CB16DE9E-3AA6-4238-BE96-44A894DEE4D6}" dt="2026-04-15T15:53:01.061" v="347" actId="27636"/>
        <pc:sldMkLst>
          <pc:docMk/>
          <pc:sldMk cId="4084199893" sldId="340"/>
        </pc:sldMkLst>
        <pc:spChg chg="mod">
          <ac:chgData name="James Young" userId="7f8d7c9cdb576883" providerId="LiveId" clId="{CB16DE9E-3AA6-4238-BE96-44A894DEE4D6}" dt="2026-04-15T15:53:01.061" v="347" actId="27636"/>
          <ac:spMkLst>
            <pc:docMk/>
            <pc:sldMk cId="4084199893" sldId="340"/>
            <ac:spMk id="3" creationId="{70EAFE85-84F7-B665-F89A-3DC9F7C300F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4/15/2026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4/15/2026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4/15/2026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4/15/2026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4/15/2026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4/15/2026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esv.org/verses/John%202%3A4/"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biblegateway.com/passage/?search=John%201:17&amp;version=NRSVA&amp;src=tools#_blank"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biblegateway.com/passage/?search=Isaiah%2025:6&amp;version=NRSVA&amp;src=tools#_blank" TargetMode="External"/><Relationship Id="rId2" Type="http://schemas.openxmlformats.org/officeDocument/2006/relationships/hyperlink" Target="https://www.biblegateway.com/passage/?search=Amos%209:13&amp;version=NRSVA&amp;src=tools#_blan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590C1-642A-55A2-B1F9-E1FDD322A0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81ED97-23CC-121B-84A1-3B344476ABC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8440F0F-2D1D-4D28-BB0B-B59F273FBC23}"/>
              </a:ext>
            </a:extLst>
          </p:cNvPr>
          <p:cNvSpPr>
            <a:spLocks noGrp="1"/>
          </p:cNvSpPr>
          <p:nvPr>
            <p:ph idx="1"/>
          </p:nvPr>
        </p:nvSpPr>
        <p:spPr>
          <a:xfrm>
            <a:off x="628650" y="379562"/>
            <a:ext cx="7886700" cy="5891842"/>
          </a:xfrm>
        </p:spPr>
        <p:txBody>
          <a:bodyPr>
            <a:normAutofit/>
          </a:bodyPr>
          <a:lstStyle/>
          <a:p>
            <a:r>
              <a:rPr lang="en-US" sz="3000" b="1" dirty="0"/>
              <a:t>1 John</a:t>
            </a:r>
            <a:r>
              <a:rPr lang="en-US" sz="3000" dirty="0"/>
              <a:t> </a:t>
            </a:r>
            <a:r>
              <a:rPr lang="en-US" sz="3000" b="1" dirty="0"/>
              <a:t>2:15,16 </a:t>
            </a:r>
            <a:r>
              <a:rPr lang="en-US" sz="3000" dirty="0"/>
              <a:t>“Do not love the world nor the things of the world… For all that is in the world, the lust of the flesh, and the lust of the eyes, and the boastful pride of life, is not from the Father; but is from the world.” Our search for the blessings of THIS world will always fall short of providing fulfillment and contentment. </a:t>
            </a:r>
          </a:p>
          <a:p>
            <a:pPr marL="0" indent="0">
              <a:buNone/>
            </a:pPr>
            <a:endParaRPr lang="en-US" sz="3000" dirty="0"/>
          </a:p>
          <a:p>
            <a:r>
              <a:rPr lang="en-US" sz="3000" dirty="0"/>
              <a:t>This wedding miracle of Jesus invites His followers to drink of the “</a:t>
            </a:r>
            <a:r>
              <a:rPr lang="en-US" sz="3000" b="1" dirty="0"/>
              <a:t>good wine</a:t>
            </a:r>
            <a:r>
              <a:rPr lang="en-US" sz="3000" dirty="0"/>
              <a:t>” and find its ultimate hope and identity in the One who gave His blood (wine!) to rescue and restore.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2314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6413B-F882-FD16-A435-C92F5164C9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ADC0FC-B984-8599-2F59-A95E002A684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0A386C5-D7E0-8492-58BC-3EE85D97A6F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000" dirty="0"/>
              <a:t>So what might be the ‘</a:t>
            </a:r>
            <a:r>
              <a:rPr lang="en-US" sz="3000" b="1" dirty="0">
                <a:solidFill>
                  <a:srgbClr val="FF0000"/>
                </a:solidFill>
              </a:rPr>
              <a:t>good wine</a:t>
            </a:r>
            <a:r>
              <a:rPr lang="en-US" sz="3000" dirty="0"/>
              <a:t>’ which the Lord has provided for us – for you and me? What might be that ‘abundant life’ promised us?          </a:t>
            </a:r>
            <a:r>
              <a:rPr lang="en-US" sz="3000" b="1" dirty="0"/>
              <a:t>1)</a:t>
            </a:r>
            <a:r>
              <a:rPr lang="en-US" sz="3000" dirty="0"/>
              <a:t> God’s promise to be with us: </a:t>
            </a:r>
            <a:r>
              <a:rPr lang="en-US" sz="3000" b="1" dirty="0"/>
              <a:t>Isaiah 41:10 “</a:t>
            </a:r>
            <a:r>
              <a:rPr lang="en-US" sz="3000" dirty="0"/>
              <a:t>Do not fear, for I am with you; do not anxiously took about you, for I am your God. I will strengthen you, surely I will help you, surely I will uphold you with My righteous right hand.”   </a:t>
            </a:r>
            <a:r>
              <a:rPr lang="en-US" sz="3000" b="1" dirty="0"/>
              <a:t>Jer. 29:11 “ ‘</a:t>
            </a:r>
            <a:r>
              <a:rPr lang="en-US" sz="3000" dirty="0"/>
              <a:t>For I know the plans that I have for your,’ declares the Lord, ‘plans for welfare and not calamity to give you’re a future and a hope.’” </a:t>
            </a:r>
            <a:r>
              <a:rPr lang="en-US" dirty="0"/>
              <a: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47385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23310-0724-41CD-9E4D-9B54E95959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8CFE92-B19B-9415-7676-857CE8AE841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C642094-E926-3263-B119-4C50D456801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000" b="1" dirty="0"/>
              <a:t>Heb 13:6 “</a:t>
            </a:r>
            <a:r>
              <a:rPr lang="en-US" sz="3000" dirty="0"/>
              <a:t>so that we can confidently say: ‘The Lord is my Helper, I will not be afraid. What will man do to me?” </a:t>
            </a:r>
            <a:r>
              <a:rPr lang="en-US" sz="3000" b="1" dirty="0"/>
              <a:t>Rom 8:26 “</a:t>
            </a:r>
            <a:r>
              <a:rPr lang="en-US" sz="3000" i="1" dirty="0"/>
              <a:t>“In the same way, the Spirit helps us in our weakness. We do not know what we ought to pray for, but the Spirit Himself intercedes for us through wordless groans.”</a:t>
            </a:r>
            <a:r>
              <a:rPr lang="en-US" sz="3000" dirty="0"/>
              <a:t> </a:t>
            </a:r>
          </a:p>
          <a:p>
            <a:pPr marL="0" indent="0">
              <a:lnSpc>
                <a:spcPct val="107000"/>
              </a:lnSpc>
              <a:spcBef>
                <a:spcPts val="0"/>
              </a:spcBef>
              <a:spcAft>
                <a:spcPts val="600"/>
              </a:spcAft>
              <a:buNone/>
            </a:pPr>
            <a:r>
              <a:rPr lang="en-US" sz="1200" dirty="0">
                <a:solidFill>
                  <a:srgbClr val="00B050"/>
                </a:solidFill>
              </a:rPr>
              <a:t>2</a:t>
            </a:r>
            <a:r>
              <a:rPr lang="en-US" sz="1200" baseline="30000" dirty="0">
                <a:solidFill>
                  <a:srgbClr val="00B050"/>
                </a:solidFill>
              </a:rPr>
              <a:t>nd</a:t>
            </a:r>
            <a:r>
              <a:rPr lang="en-US" sz="1200" dirty="0">
                <a:solidFill>
                  <a:srgbClr val="00B050"/>
                </a:solidFill>
              </a:rPr>
              <a:t> abundant life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783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3000" b="1" dirty="0"/>
              <a:t>2)</a:t>
            </a:r>
            <a:r>
              <a:rPr lang="en-US" sz="3000" dirty="0"/>
              <a:t> </a:t>
            </a:r>
            <a:r>
              <a:rPr lang="en-US" sz="3200" dirty="0">
                <a:solidFill>
                  <a:srgbClr val="FF0000"/>
                </a:solidFill>
              </a:rPr>
              <a:t>God  WILL  provide</a:t>
            </a:r>
            <a:r>
              <a:rPr lang="en-US" sz="3000" dirty="0"/>
              <a:t>:  </a:t>
            </a:r>
            <a:r>
              <a:rPr lang="en-US" sz="3000" b="1" dirty="0"/>
              <a:t>John 15:7 “</a:t>
            </a:r>
            <a:r>
              <a:rPr lang="en-US" sz="3000" dirty="0"/>
              <a:t>If you abide in Me, and My words abide in you, ask whatever you wish, and it will be done for you.     </a:t>
            </a:r>
            <a:r>
              <a:rPr lang="en-US" sz="3000" b="1" dirty="0"/>
              <a:t>1 John 5:14, 15 “</a:t>
            </a:r>
            <a:r>
              <a:rPr lang="en-US" sz="3000" dirty="0"/>
              <a:t>This is the confidence which we have before Him, that, if we ask any thing according to His will He hears us. And if we know that He hears us in whatever we ask, we know that we have the requests which we have asked from Him.”     </a:t>
            </a:r>
            <a:r>
              <a:rPr lang="en-US" sz="3000" b="1" dirty="0"/>
              <a:t>Eph 6:10,11 “</a:t>
            </a:r>
            <a:r>
              <a:rPr lang="en-US" sz="3000" dirty="0"/>
              <a:t>Finally, be strong in the Lord and in the strength of His might. Put on the full armor of God, so that you will be able to stand firm against the schemes of the devil.” </a:t>
            </a:r>
            <a:r>
              <a:rPr lang="en-US" dirty="0"/>
              <a: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699BD-743D-2F5D-6DE6-71926E7529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A2BC6-CCD4-4F23-F308-EE617A0384C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827D478-2572-89BA-67A3-441B8CD717A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000" b="1" dirty="0"/>
              <a:t>Phil 4:19 “</a:t>
            </a:r>
            <a:r>
              <a:rPr lang="en-US" sz="3000" dirty="0"/>
              <a:t>And my God will supply all your needs according to His riches in glory in Christ Jesus.”    </a:t>
            </a:r>
            <a:r>
              <a:rPr lang="en-US" sz="3000" b="1" dirty="0"/>
              <a:t>2 Cor 9:8 “</a:t>
            </a:r>
            <a:r>
              <a:rPr lang="en-US" sz="3000" dirty="0"/>
              <a:t>And God is able to make all grace abound to you, so that always having all sufficiency in everything, you may have an abundance for every good deed.”        </a:t>
            </a:r>
            <a:r>
              <a:rPr lang="en-US" sz="3000" b="1" dirty="0"/>
              <a:t>Eph 1:3 “</a:t>
            </a:r>
            <a:r>
              <a:rPr lang="en-US" sz="3000" dirty="0"/>
              <a:t>Blessed be the God and Father of Jesus Christ, who has blessed us with every spiritual blessing in the heavenly places in Christ”.     </a:t>
            </a:r>
            <a:r>
              <a:rPr lang="en-US" sz="3000" b="1" dirty="0"/>
              <a:t>Eph 2:8 “</a:t>
            </a:r>
            <a:r>
              <a:rPr lang="en-US" sz="3000" dirty="0"/>
              <a:t>For by grace you have been saved through faith; and that not of yourselves, it is the gift of God”. ….</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793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C3FA9-9545-B324-5AAB-8C4926AADE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16E0D3-773D-BD39-792C-40D6787087A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EF33192-480F-2421-D949-BEE1945B3284}"/>
              </a:ext>
            </a:extLst>
          </p:cNvPr>
          <p:cNvSpPr>
            <a:spLocks noGrp="1"/>
          </p:cNvSpPr>
          <p:nvPr>
            <p:ph idx="1"/>
          </p:nvPr>
        </p:nvSpPr>
        <p:spPr>
          <a:xfrm>
            <a:off x="628650" y="379562"/>
            <a:ext cx="7886700" cy="5891842"/>
          </a:xfrm>
        </p:spPr>
        <p:txBody>
          <a:bodyPr>
            <a:normAutofit fontScale="92500" lnSpcReduction="10000"/>
          </a:bodyPr>
          <a:lstStyle/>
          <a:p>
            <a:r>
              <a:rPr lang="en-US" sz="3000" dirty="0"/>
              <a:t>We know Scripture assures us of God’s protection and we see in Mary’s request and expectation a belief in her Son and what He was capable of. Against this backdrop, Jesus’ response reveals more than just compassion</a:t>
            </a:r>
            <a:r>
              <a:rPr lang="en-US" dirty="0"/>
              <a:t>. </a:t>
            </a:r>
          </a:p>
          <a:p>
            <a:pPr marL="0" indent="0">
              <a:buNone/>
            </a:pPr>
            <a:endParaRPr lang="en-US" dirty="0"/>
          </a:p>
          <a:p>
            <a:r>
              <a:rPr lang="en-US" sz="3000" b="1" dirty="0"/>
              <a:t>B)  </a:t>
            </a:r>
            <a:r>
              <a:rPr lang="en-US" sz="3000" dirty="0"/>
              <a:t>A second detail that is worthy of consideration is </a:t>
            </a:r>
            <a:r>
              <a:rPr lang="en-US" sz="3000" b="1" dirty="0"/>
              <a:t>Jesus’ Response: </a:t>
            </a:r>
            <a:r>
              <a:rPr lang="en-US" sz="3000" dirty="0"/>
              <a:t>it refers to the arrival of the messianic age.   </a:t>
            </a:r>
            <a:r>
              <a:rPr lang="en-US" sz="3000" b="1" dirty="0"/>
              <a:t>“My hour has not yet come”:   </a:t>
            </a:r>
            <a:r>
              <a:rPr lang="en-US" sz="3000" dirty="0"/>
              <a:t>Jesus’s response to His mother may sound abrupt to modern ears (</a:t>
            </a:r>
            <a:r>
              <a:rPr lang="en-US" sz="3000" dirty="0">
                <a:hlinkClick r:id="rId2"/>
              </a:rPr>
              <a:t>John 2:4</a:t>
            </a:r>
            <a:r>
              <a:rPr lang="en-US" sz="3000" dirty="0"/>
              <a:t>), but it was probably more politely received in its original context. Jesus’ response reveals an unwavering commitment to the Father’s mission and resists the misplaced expectations His mother and we ourselves may often put on Him. </a:t>
            </a:r>
            <a:r>
              <a:rPr lang="en-US" dirty="0"/>
              <a: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0123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13548-397A-C62F-89F0-0F347E863F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BE1317-BF4C-95E7-CC4A-05CF8842D78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E070E0B-4142-9B17-220D-D9791F7CA672}"/>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Consider Jesus’ words recorded in </a:t>
            </a:r>
            <a:r>
              <a:rPr lang="en-US" b="1" dirty="0"/>
              <a:t>John 14:13,14 “</a:t>
            </a:r>
            <a:r>
              <a:rPr lang="en-US" dirty="0"/>
              <a:t>And whatever you ask in My name, that I will do, that the Father may be glorified in the Son. </a:t>
            </a:r>
            <a:r>
              <a:rPr lang="en-US" baseline="30000" dirty="0"/>
              <a:t>14 </a:t>
            </a:r>
            <a:r>
              <a:rPr lang="en-US" dirty="0"/>
              <a:t>If you ask anything in My name, I will do </a:t>
            </a:r>
            <a:r>
              <a:rPr lang="en-US" i="1" dirty="0"/>
              <a:t>it.</a:t>
            </a:r>
            <a:r>
              <a:rPr lang="en-US" dirty="0"/>
              <a:t>”    We can see here in Jesus’ words another example of a focus and intent which is centered on doing the will of the Father. In the Lord’s Prayer we are encouraged to desire God’s kingdom to be revealed and complied with. In this particular instance, </a:t>
            </a:r>
            <a:r>
              <a:rPr lang="en-US" b="1" dirty="0"/>
              <a:t>God’s hour</a:t>
            </a:r>
            <a:r>
              <a:rPr lang="en-US" dirty="0"/>
              <a:t> for Jesus refers to His eventual placement on the cross. </a:t>
            </a:r>
            <a:r>
              <a:rPr lang="en-US" b="1" dirty="0"/>
              <a:t>John 7:6, 30 “</a:t>
            </a:r>
            <a:r>
              <a:rPr lang="en-US" dirty="0"/>
              <a:t>So Jesus said to them, ‘My time is not yet here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62458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6CE3B-A600-8005-B7DF-DD17B8101B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EE4AF7-AD6A-162F-4008-FE713D3735A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22A9420-F324-7A12-A135-76960CDFBF6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So they were seeking to seize Him; and no man laid his hand on Him, because His hour had not yet come.” In numerous other places the opposition tries to eliminate Jesus but because it is NOT His hour those situations are miraculously avoided </a:t>
            </a:r>
            <a:r>
              <a:rPr lang="en-US" dirty="0"/>
              <a:t>(</a:t>
            </a:r>
            <a:r>
              <a:rPr lang="en-US" b="1" dirty="0">
                <a:solidFill>
                  <a:srgbClr val="00B0F0"/>
                </a:solidFill>
              </a:rPr>
              <a:t>John 7:44; 8:59; 10:39; Luke 4:29; Mtt 12:14</a:t>
            </a:r>
            <a:r>
              <a:rPr lang="en-US" dirty="0"/>
              <a: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02810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F05EE-9C28-CA32-39C6-E66C10AFD0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E325D8-65C9-E26B-5501-4DDD7D1EAFB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49F7B10-50D2-557C-E9E7-C2D6943909A1}"/>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C) </a:t>
            </a:r>
            <a:r>
              <a:rPr lang="en-US" sz="3200" dirty="0"/>
              <a:t>A third aspect to consider is </a:t>
            </a:r>
            <a:r>
              <a:rPr lang="en-US" sz="3200" b="1" dirty="0"/>
              <a:t>Our Response:  </a:t>
            </a:r>
            <a:r>
              <a:rPr lang="en-US" sz="3000" dirty="0"/>
              <a:t>Jesus tells us to take up our cross and follow Him (</a:t>
            </a:r>
            <a:r>
              <a:rPr lang="en-US" sz="3000" b="1" dirty="0"/>
              <a:t>Luke 9:23</a:t>
            </a:r>
            <a:r>
              <a:rPr lang="en-US" sz="3000" dirty="0"/>
              <a:t>). To follow Him is to go about doing the will of the Father. Paul tells us to imitate him as he imitates Christ. Paul went about doing God’s will in sharing the gospel. </a:t>
            </a:r>
            <a:r>
              <a:rPr lang="en-US" sz="3000" b="1" dirty="0"/>
              <a:t>2 Cor 5:20</a:t>
            </a:r>
            <a:r>
              <a:rPr lang="en-US" sz="3000" dirty="0"/>
              <a:t> tells us that we are God’s ambassadors and are representing God’s righteousness.    </a:t>
            </a:r>
            <a:r>
              <a:rPr lang="en-US" sz="3000" b="1" dirty="0"/>
              <a:t>Eph 2:10 “</a:t>
            </a:r>
            <a:r>
              <a:rPr lang="en-US" sz="3000" dirty="0"/>
              <a:t>For we are His workmanship, created in Christ Jesus for good works which God prepared beforehand so that we would walk in them.” </a:t>
            </a:r>
            <a:r>
              <a:rPr lang="en-US" dirty="0"/>
              <a: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6348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1E0F4-EDD9-84D7-EB78-2F782ABE57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BDE8F2-541F-51C8-C4A1-9B4B44774EA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EAFE85-84F7-B665-F89A-3DC9F7C300F3}"/>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3000" b="1" dirty="0"/>
              <a:t>Rom 12:2 “</a:t>
            </a:r>
            <a:r>
              <a:rPr lang="en-US" sz="3000" dirty="0"/>
              <a:t>And do not be conformed to this world, but be transformed by the renewing of your mind, so that you may prove what the will of God is, that which is good and acceptable and perfect.”   </a:t>
            </a:r>
            <a:r>
              <a:rPr lang="en-US" sz="3000" b="1" dirty="0"/>
              <a:t>Col 1:9,10 “</a:t>
            </a:r>
            <a:r>
              <a:rPr lang="en-US" sz="3000" dirty="0"/>
              <a:t>For this reason also, since the day we heard of it, we have not ceased to pray for you and to ask that you may be filled with the k knowledge of His will in all spiritual wisdom and understanding, so that you will walk in a manner worthy of the Lord, to please Him in all respects, bearing fruit in every good work, and increasing in the knowledge of God”. </a:t>
            </a:r>
            <a:r>
              <a:rPr lang="en-US" dirty="0"/>
              <a: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84199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t>My Hour Has Not Yet Come  </a:t>
            </a:r>
          </a:p>
          <a:p>
            <a:pPr marL="0" algn="ctr">
              <a:lnSpc>
                <a:spcPct val="115000"/>
              </a:lnSpc>
              <a:spcAft>
                <a:spcPts val="800"/>
              </a:spcAft>
              <a:buNone/>
            </a:pPr>
            <a:r>
              <a:rPr lang="en-US" b="1" dirty="0"/>
              <a:t>John 2:1-11          </a:t>
            </a:r>
          </a:p>
          <a:p>
            <a:pPr marL="0" algn="ctr">
              <a:lnSpc>
                <a:spcPct val="115000"/>
              </a:lnSpc>
              <a:spcAft>
                <a:spcPts val="800"/>
              </a:spcAft>
              <a:buNone/>
            </a:pPr>
            <a:r>
              <a:rPr lang="en-US" sz="2000" dirty="0"/>
              <a:t>Taken from: </a:t>
            </a:r>
            <a:r>
              <a:rPr lang="en-US" sz="2000" b="1" dirty="0"/>
              <a:t> </a:t>
            </a:r>
            <a:r>
              <a:rPr lang="en-US" sz="2000" dirty="0"/>
              <a:t>Jesus’ Miracles’  by Jason Elder </a:t>
            </a:r>
          </a:p>
          <a:p>
            <a:pPr marL="0" algn="ctr">
              <a:lnSpc>
                <a:spcPct val="115000"/>
              </a:lnSpc>
              <a:spcAft>
                <a:spcPts val="800"/>
              </a:spcAft>
              <a:buNone/>
            </a:pPr>
            <a:endParaRPr lang="en-US" sz="2400" dirty="0"/>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3AFE8-FF48-186D-D14D-64281623F9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F3A0CB-1EB5-87F8-C935-20DF6D3A6C3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1A5C27C-2D96-9D7F-BBA2-6090FF0E797F}"/>
              </a:ext>
            </a:extLst>
          </p:cNvPr>
          <p:cNvSpPr>
            <a:spLocks noGrp="1"/>
          </p:cNvSpPr>
          <p:nvPr>
            <p:ph idx="1"/>
          </p:nvPr>
        </p:nvSpPr>
        <p:spPr>
          <a:xfrm>
            <a:off x="628650" y="379562"/>
            <a:ext cx="7886700" cy="5891842"/>
          </a:xfrm>
        </p:spPr>
        <p:txBody>
          <a:bodyPr>
            <a:normAutofit/>
          </a:bodyPr>
          <a:lstStyle/>
          <a:p>
            <a:pPr marL="0" indent="0">
              <a:buNone/>
            </a:pPr>
            <a:r>
              <a:rPr lang="en-US" sz="3200" b="1"/>
              <a:t>D)  Final </a:t>
            </a:r>
            <a:r>
              <a:rPr lang="en-US" sz="3200" b="1" dirty="0"/>
              <a:t>Observation regarding this miracle:    </a:t>
            </a:r>
          </a:p>
          <a:p>
            <a:pPr marL="0" indent="0">
              <a:buNone/>
            </a:pPr>
            <a:r>
              <a:rPr lang="en-US" sz="3200" b="1" dirty="0"/>
              <a:t>          John 2:8–10 – The Best Wine Last</a:t>
            </a:r>
          </a:p>
          <a:p>
            <a:pPr marL="0" indent="0">
              <a:buNone/>
            </a:pPr>
            <a:endParaRPr lang="en-US" sz="3200" dirty="0"/>
          </a:p>
          <a:p>
            <a:r>
              <a:rPr lang="en-US" sz="3200" dirty="0"/>
              <a:t>When the master of the feast tastes the wine, he declares that the bridegroom has kept the best for last. This reversal illustrates the message of the gospel: God saves the best for the end. The old covenant prepared the way, but the fullness of grace and truth comes through Jesus Christ </a:t>
            </a:r>
            <a:r>
              <a:rPr lang="en-US" dirty="0"/>
              <a:t>(</a:t>
            </a:r>
            <a:r>
              <a:rPr lang="en-US" dirty="0">
                <a:hlinkClick r:id="rId2"/>
              </a:rPr>
              <a:t>John 1:17</a:t>
            </a:r>
            <a:r>
              <a:rPr lang="en-US" dirty="0"/>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8010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000" dirty="0"/>
              <a:t>The new wine represents the joy of the messianic kingdom, foretold by prophets who envisioned wine flowing freely in the age of salvation </a:t>
            </a:r>
            <a:r>
              <a:rPr lang="en-US" dirty="0"/>
              <a:t>(</a:t>
            </a:r>
            <a:r>
              <a:rPr lang="en-US" sz="2600" dirty="0">
                <a:hlinkClick r:id="rId2"/>
              </a:rPr>
              <a:t>Amos 9:13</a:t>
            </a:r>
            <a:r>
              <a:rPr lang="en-US" sz="2600" dirty="0"/>
              <a:t>; </a:t>
            </a:r>
            <a:r>
              <a:rPr lang="en-US" sz="2600" dirty="0">
                <a:hlinkClick r:id="rId3"/>
              </a:rPr>
              <a:t>Isaiah 25:6</a:t>
            </a:r>
            <a:r>
              <a:rPr lang="en-US" dirty="0"/>
              <a:t>) </a:t>
            </a:r>
            <a:r>
              <a:rPr lang="en-US" sz="3000" dirty="0"/>
              <a:t>leading us to eternal life with God. </a:t>
            </a:r>
            <a:r>
              <a:rPr lang="en-US" sz="3000" b="1" dirty="0"/>
              <a:t>Titus 1:2 “</a:t>
            </a:r>
            <a:r>
              <a:rPr lang="en-US" sz="3000" dirty="0"/>
              <a:t>in the hope of eternal life, which God, who cannot lie, promised long ages ago”.      </a:t>
            </a:r>
            <a:r>
              <a:rPr lang="en-US" sz="3000" b="1" dirty="0"/>
              <a:t>1 John 2:25 “</a:t>
            </a:r>
            <a:r>
              <a:rPr lang="en-US" sz="3000" dirty="0"/>
              <a:t>This is the promise which He Himself made to us: eternal life.”   </a:t>
            </a:r>
            <a:r>
              <a:rPr lang="en-US" sz="3000" b="1" dirty="0"/>
              <a:t>Rom 6:23 “</a:t>
            </a:r>
            <a:r>
              <a:rPr lang="en-US" sz="3000" dirty="0"/>
              <a:t>For the wages of sin is death, but the free gift of God is eternal life in Christ Jesus our Lord.”</a:t>
            </a:r>
          </a:p>
        </p:txBody>
      </p:sp>
    </p:spTree>
    <p:extLst>
      <p:ext uri="{BB962C8B-B14F-4D97-AF65-F5344CB8AC3E}">
        <p14:creationId xmlns:p14="http://schemas.microsoft.com/office/powerpoint/2010/main" val="1699271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sz="3000" b="1" dirty="0"/>
              <a:t>John 2:1-11 </a:t>
            </a:r>
            <a:r>
              <a:rPr lang="en-US" sz="3000" dirty="0"/>
              <a:t>“On the third day there was a wedding in Cana of Galilee, and the mother of Jesus was there. </a:t>
            </a:r>
            <a:r>
              <a:rPr lang="en-US" sz="3000" baseline="30000" dirty="0"/>
              <a:t>2 </a:t>
            </a:r>
            <a:r>
              <a:rPr lang="en-US" sz="3000" dirty="0"/>
              <a:t>Jesus and His disciples had also been invited to the wedding. </a:t>
            </a:r>
            <a:r>
              <a:rPr lang="en-US" sz="3000" baseline="30000" dirty="0"/>
              <a:t>3 </a:t>
            </a:r>
            <a:r>
              <a:rPr lang="en-US" sz="3000" dirty="0"/>
              <a:t>When the wine gave out, the mother of Jesus said to Him, ‘They have no wine.’ </a:t>
            </a:r>
            <a:r>
              <a:rPr lang="en-US" sz="3000" baseline="30000" dirty="0"/>
              <a:t>4 </a:t>
            </a:r>
            <a:r>
              <a:rPr lang="en-US" sz="3000" dirty="0"/>
              <a:t>And Jesus said to her, ‘Woman, what concern is that to you and to me? My hour has not yet come.’ </a:t>
            </a:r>
            <a:r>
              <a:rPr lang="en-US" sz="3000" baseline="30000" dirty="0"/>
              <a:t>5 </a:t>
            </a:r>
            <a:r>
              <a:rPr lang="en-US" sz="3000" dirty="0"/>
              <a:t>His mother said to the servants, ‘Do whatever He tells you.’ </a:t>
            </a:r>
            <a:r>
              <a:rPr lang="en-US" sz="3000" baseline="30000" dirty="0"/>
              <a:t>6 </a:t>
            </a:r>
            <a:r>
              <a:rPr lang="en-US" sz="3000" dirty="0"/>
              <a:t>Now standing there were six stone water-jars for the Jewish rites of purification, each holding twenty or thirty gallons. </a:t>
            </a:r>
            <a:r>
              <a:rPr lang="en-US" sz="3000" baseline="30000" dirty="0"/>
              <a:t>7 </a:t>
            </a:r>
            <a:r>
              <a:rPr lang="en-US" sz="3000" dirty="0"/>
              <a:t>Jesus said to them, ‘Fill the jars with water.’ And they filled them up to the brim. ….</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aseline="30000" dirty="0"/>
              <a:t>8 </a:t>
            </a:r>
            <a:r>
              <a:rPr lang="en-US" sz="3000" dirty="0"/>
              <a:t>He said to them, ‘Now draw some out, and take it to the chief steward.’ So they took it. </a:t>
            </a:r>
            <a:r>
              <a:rPr lang="en-US" sz="3000" baseline="30000" dirty="0"/>
              <a:t>9 </a:t>
            </a:r>
            <a:r>
              <a:rPr lang="en-US" sz="3000" dirty="0"/>
              <a:t>When the steward tasted the water that had become wine, and did not know where it came from (though the servants who had drawn the water knew), the steward called the bridegroom </a:t>
            </a:r>
            <a:r>
              <a:rPr lang="en-US" sz="3000" baseline="30000" dirty="0"/>
              <a:t>10 </a:t>
            </a:r>
            <a:r>
              <a:rPr lang="en-US" sz="3000" dirty="0"/>
              <a:t>and said to him, ‘Everyone serves the good wine first, and then the inferior wine after the guests have become drunk. But you have kept the good wine until now.’ </a:t>
            </a:r>
            <a:r>
              <a:rPr lang="en-US" sz="3000" baseline="30000" dirty="0"/>
              <a:t>11 </a:t>
            </a:r>
            <a:r>
              <a:rPr lang="en-US" sz="3000" dirty="0"/>
              <a:t>Jesus did this, the first of His signs, in Cana of Galilee, and revealed His glory; and His disciples believed in Him.” </a:t>
            </a:r>
            <a:r>
              <a:rPr lang="en-US" sz="1200" dirty="0">
                <a:solidFill>
                  <a:srgbClr val="00B050"/>
                </a:solidFill>
              </a:rPr>
              <a:t>1</a:t>
            </a:r>
            <a:r>
              <a:rPr lang="en-US" sz="1200" baseline="30000" dirty="0">
                <a:solidFill>
                  <a:srgbClr val="00B050"/>
                </a:solidFill>
              </a:rPr>
              <a:t>st</a:t>
            </a:r>
            <a:r>
              <a:rPr lang="en-US" sz="1200" dirty="0">
                <a:solidFill>
                  <a:srgbClr val="00B050"/>
                </a:solidFill>
              </a:rPr>
              <a:t> of many     details/insight</a:t>
            </a:r>
            <a:endParaRPr lang="en-US" sz="3000" dirty="0"/>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dirty="0"/>
              <a:t>Weddings in first-century Jewish culture were week-long celebrations of covenantal joy, symbolizing God’s blessing on family and community. To run out of wine was more than social embarrassment—it threatened the honor of the hosts and disrupted the symbol of divine joy. Fixing this problem was of paramount importance which apparently included Mary’s concern – especially since she believed that she knew of a solution to the problem. The problem as Jesus saw it was that this situation was not in His plan with regard to bringing glory to His mission and His heavenly Father.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dirty="0"/>
              <a:t>Christians are frequently tempted, like Jesus’s mother was, to bring Jesus into situations that are focused strictly on this world’s concerns and issues. Thankfully, now, like then, Jesus does respond to our cries for help. </a:t>
            </a:r>
            <a:r>
              <a:rPr lang="en-US" sz="1300" dirty="0">
                <a:solidFill>
                  <a:srgbClr val="00B050"/>
                </a:solidFill>
              </a:rPr>
              <a:t>Israel’s cries/God hears/responds </a:t>
            </a:r>
            <a:r>
              <a:rPr lang="en-US" b="1" dirty="0"/>
              <a:t>While Jesus does provide for our physical needs</a:t>
            </a:r>
            <a:r>
              <a:rPr lang="en-US" dirty="0"/>
              <a:t>, we should never forget the primary purpose Jesus has been assigned to accomplish on our behalf is our spiritual connection with our Father in heaven. If you remember in John 17 Jesus prays: “that they may all be one; even as You, Father, are in Me and I in You, that they also may be in Us, so that the world may believe that You sent Me.” (</a:t>
            </a:r>
            <a:r>
              <a:rPr lang="en-US" b="1" dirty="0"/>
              <a:t>John 17:21</a:t>
            </a:r>
            <a:r>
              <a:rPr lang="en-US" dirty="0"/>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000" b="1" dirty="0"/>
              <a:t>Rom 5:1, 5 “</a:t>
            </a:r>
            <a:r>
              <a:rPr lang="en-US" sz="3000" dirty="0"/>
              <a:t>Therefore, having been justified by faith, </a:t>
            </a:r>
            <a:r>
              <a:rPr lang="en-US" sz="3000" b="1" dirty="0"/>
              <a:t>we</a:t>
            </a:r>
            <a:r>
              <a:rPr lang="en-US" sz="3000" dirty="0"/>
              <a:t> </a:t>
            </a:r>
            <a:r>
              <a:rPr lang="en-US" sz="3000" b="1" dirty="0"/>
              <a:t>have peace with God</a:t>
            </a:r>
            <a:r>
              <a:rPr lang="en-US" sz="3000" dirty="0"/>
              <a:t> through our Lord Jesus Christ …. because the love of God has been poured out within our hearts through the Holy Spirit who was given to us.”  His divinely appointed hour saves us from sin, death, and eternal judgment.</a:t>
            </a:r>
          </a:p>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sz="3000" dirty="0"/>
              <a:t>In looking more closely at the story we can see a couple important details.  ….</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sz="3200" b="1" dirty="0"/>
              <a:t>A) </a:t>
            </a:r>
            <a:r>
              <a:rPr lang="en-US" sz="3200" b="1" dirty="0">
                <a:solidFill>
                  <a:srgbClr val="FF0000"/>
                </a:solidFill>
              </a:rPr>
              <a:t>Plentiful</a:t>
            </a:r>
            <a:r>
              <a:rPr lang="en-US" sz="3200" b="1" dirty="0"/>
              <a:t> &amp; </a:t>
            </a:r>
            <a:r>
              <a:rPr lang="en-US" sz="3200" b="1" dirty="0">
                <a:solidFill>
                  <a:srgbClr val="FF0000"/>
                </a:solidFill>
              </a:rPr>
              <a:t>Good</a:t>
            </a:r>
            <a:r>
              <a:rPr lang="en-US" sz="3200" b="1" dirty="0"/>
              <a:t> Wine:  </a:t>
            </a:r>
            <a:r>
              <a:rPr lang="en-US" dirty="0"/>
              <a:t>Jesus does what His mother asks and produces the wine that is needed. But His provisions are noteworthy:  </a:t>
            </a:r>
            <a:r>
              <a:rPr lang="en-US" dirty="0">
                <a:solidFill>
                  <a:srgbClr val="FF0000"/>
                </a:solidFill>
              </a:rPr>
              <a:t>1)</a:t>
            </a:r>
            <a:r>
              <a:rPr lang="en-US" dirty="0"/>
              <a:t> Jesus instructs that the six stone jars that are standing nearby for the purpose of purification ceremonies (each holding twenty to thirty gallons of water) be filled with water. With the marriage ceremony well into the week’s celebrations it can be imagined that these 120 – 180 galleons of wine should be more than enough.         </a:t>
            </a:r>
            <a:r>
              <a:rPr lang="en-US" dirty="0">
                <a:solidFill>
                  <a:srgbClr val="FF0000"/>
                </a:solidFill>
              </a:rPr>
              <a:t>2)</a:t>
            </a:r>
            <a:r>
              <a:rPr lang="en-US" dirty="0"/>
              <a:t> The second noteworthy detail in this story is the quality of wine which Jesus produced. It was good enough to catch the attention of the chief steward who was so impressed that he felt the need to investigate. ….</a:t>
            </a: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C3A8C-7B8E-F4D1-3BE5-ADB404AF47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AA5C43-1B6E-B6DC-F86C-C1855BEEBB5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28FBF86-E170-B4FA-2990-391E863263B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Jesus’ provisions/blessings for us are likewise just as superior as illustrated here. Isn’t that one of the implications in Jesus’ statement that He has come to bring to us life – abundant life!   Christians are often times tempted to find  </a:t>
            </a:r>
            <a:r>
              <a:rPr lang="en-US" b="1" dirty="0"/>
              <a:t>their </a:t>
            </a:r>
            <a:r>
              <a:rPr lang="en-US" dirty="0"/>
              <a:t> answers / satisfaction in the “cheap wines” of this world. This may be career success, family stability, the cheaper pleasures of food and drink, or any of the other worldly blessings that can be found in this world.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410639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434</TotalTime>
  <Words>2133</Words>
  <Application>Microsoft Office PowerPoint</Application>
  <PresentationFormat>On-screen Show (4:3)</PresentationFormat>
  <Paragraphs>36</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2026-04-15T16:15:42Z</dcterms:modified>
</cp:coreProperties>
</file>