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4" r:id="rId10"/>
    <p:sldId id="333" r:id="rId11"/>
    <p:sldId id="332" r:id="rId12"/>
    <p:sldId id="331" r:id="rId13"/>
    <p:sldId id="330" r:id="rId14"/>
    <p:sldId id="329" r:id="rId15"/>
    <p:sldId id="337" r:id="rId16"/>
    <p:sldId id="336" r:id="rId17"/>
    <p:sldId id="335" r:id="rId18"/>
    <p:sldId id="338" r:id="rId19"/>
    <p:sldId id="328" r:id="rId20"/>
    <p:sldId id="33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C359B4-5864-4FAF-975B-4A47584FC401}" v="21" dt="2026-04-21T15:04:13.7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6-04-21T15:04:58.461" v="726" actId="20577"/>
      <pc:docMkLst>
        <pc:docMk/>
      </pc:docMkLst>
      <pc:sldChg chg="modSp mod">
        <pc:chgData name="James Young" userId="7f8d7c9cdb576883" providerId="LiveId" clId="{CB16DE9E-3AA6-4238-BE96-44A894DEE4D6}" dt="2026-04-21T14:40:58.493" v="80" actId="115"/>
        <pc:sldMkLst>
          <pc:docMk/>
          <pc:sldMk cId="2838560389" sldId="296"/>
        </pc:sldMkLst>
        <pc:spChg chg="mod">
          <ac:chgData name="James Young" userId="7f8d7c9cdb576883" providerId="LiveId" clId="{CB16DE9E-3AA6-4238-BE96-44A894DEE4D6}" dt="2026-04-21T14:40:58.493" v="80" actId="115"/>
          <ac:spMkLst>
            <pc:docMk/>
            <pc:sldMk cId="2838560389" sldId="296"/>
            <ac:spMk id="3" creationId="{708276BC-A706-40B5-B51D-6AA00A059507}"/>
          </ac:spMkLst>
        </pc:spChg>
      </pc:sldChg>
      <pc:sldChg chg="modSp mod">
        <pc:chgData name="James Young" userId="7f8d7c9cdb576883" providerId="LiveId" clId="{CB16DE9E-3AA6-4238-BE96-44A894DEE4D6}" dt="2026-04-21T14:44:16.068" v="114" actId="20577"/>
        <pc:sldMkLst>
          <pc:docMk/>
          <pc:sldMk cId="3390102180" sldId="311"/>
        </pc:sldMkLst>
        <pc:spChg chg="mod">
          <ac:chgData name="James Young" userId="7f8d7c9cdb576883" providerId="LiveId" clId="{CB16DE9E-3AA6-4238-BE96-44A894DEE4D6}" dt="2026-04-21T14:44:16.068" v="114" actId="20577"/>
          <ac:spMkLst>
            <pc:docMk/>
            <pc:sldMk cId="3390102180" sldId="311"/>
            <ac:spMk id="3" creationId="{708276BC-A706-40B5-B51D-6AA00A059507}"/>
          </ac:spMkLst>
        </pc:spChg>
      </pc:sldChg>
      <pc:sldChg chg="modSp mod">
        <pc:chgData name="James Young" userId="7f8d7c9cdb576883" providerId="LiveId" clId="{CB16DE9E-3AA6-4238-BE96-44A894DEE4D6}" dt="2026-04-21T14:43:40.260" v="104" actId="20577"/>
        <pc:sldMkLst>
          <pc:docMk/>
          <pc:sldMk cId="2438453614" sldId="316"/>
        </pc:sldMkLst>
        <pc:spChg chg="mod">
          <ac:chgData name="James Young" userId="7f8d7c9cdb576883" providerId="LiveId" clId="{CB16DE9E-3AA6-4238-BE96-44A894DEE4D6}" dt="2026-04-21T14:43:40.260" v="104" actId="20577"/>
          <ac:spMkLst>
            <pc:docMk/>
            <pc:sldMk cId="2438453614" sldId="316"/>
            <ac:spMk id="3" creationId="{708276BC-A706-40B5-B51D-6AA00A059507}"/>
          </ac:spMkLst>
        </pc:spChg>
      </pc:sldChg>
      <pc:sldChg chg="modSp mod">
        <pc:chgData name="James Young" userId="7f8d7c9cdb576883" providerId="LiveId" clId="{CB16DE9E-3AA6-4238-BE96-44A894DEE4D6}" dt="2026-04-21T14:43:11.499" v="96" actId="20577"/>
        <pc:sldMkLst>
          <pc:docMk/>
          <pc:sldMk cId="2029461572" sldId="317"/>
        </pc:sldMkLst>
        <pc:spChg chg="mod">
          <ac:chgData name="James Young" userId="7f8d7c9cdb576883" providerId="LiveId" clId="{CB16DE9E-3AA6-4238-BE96-44A894DEE4D6}" dt="2026-04-21T14:43:11.499" v="96" actId="20577"/>
          <ac:spMkLst>
            <pc:docMk/>
            <pc:sldMk cId="2029461572" sldId="317"/>
            <ac:spMk id="3" creationId="{708276BC-A706-40B5-B51D-6AA00A059507}"/>
          </ac:spMkLst>
        </pc:spChg>
      </pc:sldChg>
      <pc:sldChg chg="modSp mod">
        <pc:chgData name="James Young" userId="7f8d7c9cdb576883" providerId="LiveId" clId="{CB16DE9E-3AA6-4238-BE96-44A894DEE4D6}" dt="2026-04-21T14:52:04.409" v="382" actId="5793"/>
        <pc:sldMkLst>
          <pc:docMk/>
          <pc:sldMk cId="2535498520" sldId="325"/>
        </pc:sldMkLst>
        <pc:spChg chg="mod">
          <ac:chgData name="James Young" userId="7f8d7c9cdb576883" providerId="LiveId" clId="{CB16DE9E-3AA6-4238-BE96-44A894DEE4D6}" dt="2026-04-21T14:52:04.409" v="382" actId="5793"/>
          <ac:spMkLst>
            <pc:docMk/>
            <pc:sldMk cId="2535498520" sldId="325"/>
            <ac:spMk id="3" creationId="{708276BC-A706-40B5-B51D-6AA00A059507}"/>
          </ac:spMkLst>
        </pc:spChg>
      </pc:sldChg>
      <pc:sldChg chg="modSp mod">
        <pc:chgData name="James Young" userId="7f8d7c9cdb576883" providerId="LiveId" clId="{CB16DE9E-3AA6-4238-BE96-44A894DEE4D6}" dt="2026-04-21T14:48:46.028" v="155" actId="20577"/>
        <pc:sldMkLst>
          <pc:docMk/>
          <pc:sldMk cId="3328950240" sldId="326"/>
        </pc:sldMkLst>
        <pc:spChg chg="mod">
          <ac:chgData name="James Young" userId="7f8d7c9cdb576883" providerId="LiveId" clId="{CB16DE9E-3AA6-4238-BE96-44A894DEE4D6}" dt="2026-04-21T14:48:46.028" v="155" actId="20577"/>
          <ac:spMkLst>
            <pc:docMk/>
            <pc:sldMk cId="3328950240" sldId="326"/>
            <ac:spMk id="3" creationId="{708276BC-A706-40B5-B51D-6AA00A059507}"/>
          </ac:spMkLst>
        </pc:spChg>
      </pc:sldChg>
      <pc:sldChg chg="modSp mod">
        <pc:chgData name="James Young" userId="7f8d7c9cdb576883" providerId="LiveId" clId="{CB16DE9E-3AA6-4238-BE96-44A894DEE4D6}" dt="2026-04-21T14:45:16.904" v="125" actId="20577"/>
        <pc:sldMkLst>
          <pc:docMk/>
          <pc:sldMk cId="1318643211" sldId="327"/>
        </pc:sldMkLst>
        <pc:spChg chg="mod">
          <ac:chgData name="James Young" userId="7f8d7c9cdb576883" providerId="LiveId" clId="{CB16DE9E-3AA6-4238-BE96-44A894DEE4D6}" dt="2026-04-21T14:45:16.904" v="125" actId="20577"/>
          <ac:spMkLst>
            <pc:docMk/>
            <pc:sldMk cId="1318643211" sldId="327"/>
            <ac:spMk id="3" creationId="{708276BC-A706-40B5-B51D-6AA00A059507}"/>
          </ac:spMkLst>
        </pc:spChg>
      </pc:sldChg>
      <pc:sldChg chg="modSp mod">
        <pc:chgData name="James Young" userId="7f8d7c9cdb576883" providerId="LiveId" clId="{CB16DE9E-3AA6-4238-BE96-44A894DEE4D6}" dt="2026-04-21T15:04:58.461" v="726" actId="20577"/>
        <pc:sldMkLst>
          <pc:docMk/>
          <pc:sldMk cId="1699271710" sldId="328"/>
        </pc:sldMkLst>
        <pc:spChg chg="mod">
          <ac:chgData name="James Young" userId="7f8d7c9cdb576883" providerId="LiveId" clId="{CB16DE9E-3AA6-4238-BE96-44A894DEE4D6}" dt="2026-04-21T15:04:58.461" v="726" actId="20577"/>
          <ac:spMkLst>
            <pc:docMk/>
            <pc:sldMk cId="1699271710" sldId="328"/>
            <ac:spMk id="3" creationId="{47C23BCB-1759-F28D-97F8-B973848956E6}"/>
          </ac:spMkLst>
        </pc:spChg>
      </pc:sldChg>
      <pc:sldChg chg="modSp mod">
        <pc:chgData name="James Young" userId="7f8d7c9cdb576883" providerId="LiveId" clId="{CB16DE9E-3AA6-4238-BE96-44A894DEE4D6}" dt="2026-04-21T14:58:43.598" v="605" actId="5793"/>
        <pc:sldMkLst>
          <pc:docMk/>
          <pc:sldMk cId="2668487088" sldId="329"/>
        </pc:sldMkLst>
        <pc:spChg chg="mod">
          <ac:chgData name="James Young" userId="7f8d7c9cdb576883" providerId="LiveId" clId="{CB16DE9E-3AA6-4238-BE96-44A894DEE4D6}" dt="2026-04-21T14:58:43.598" v="605" actId="5793"/>
          <ac:spMkLst>
            <pc:docMk/>
            <pc:sldMk cId="2668487088" sldId="329"/>
            <ac:spMk id="3" creationId="{94EAE1E5-0222-C976-5259-E9D7C1D6EC53}"/>
          </ac:spMkLst>
        </pc:spChg>
      </pc:sldChg>
      <pc:sldChg chg="modSp add mod">
        <pc:chgData name="James Young" userId="7f8d7c9cdb576883" providerId="LiveId" clId="{CB16DE9E-3AA6-4238-BE96-44A894DEE4D6}" dt="2026-04-21T14:57:24.213" v="589" actId="255"/>
        <pc:sldMkLst>
          <pc:docMk/>
          <pc:sldMk cId="1935077018" sldId="330"/>
        </pc:sldMkLst>
        <pc:spChg chg="mod">
          <ac:chgData name="James Young" userId="7f8d7c9cdb576883" providerId="LiveId" clId="{CB16DE9E-3AA6-4238-BE96-44A894DEE4D6}" dt="2026-04-21T14:57:24.213" v="589" actId="255"/>
          <ac:spMkLst>
            <pc:docMk/>
            <pc:sldMk cId="1935077018" sldId="330"/>
            <ac:spMk id="3" creationId="{0B41D799-D2CA-D718-D116-FEED8E92DF92}"/>
          </ac:spMkLst>
        </pc:spChg>
      </pc:sldChg>
      <pc:sldChg chg="modSp add mod">
        <pc:chgData name="James Young" userId="7f8d7c9cdb576883" providerId="LiveId" clId="{CB16DE9E-3AA6-4238-BE96-44A894DEE4D6}" dt="2026-04-21T14:56:51.264" v="579" actId="20577"/>
        <pc:sldMkLst>
          <pc:docMk/>
          <pc:sldMk cId="1073167657" sldId="331"/>
        </pc:sldMkLst>
        <pc:spChg chg="mod">
          <ac:chgData name="James Young" userId="7f8d7c9cdb576883" providerId="LiveId" clId="{CB16DE9E-3AA6-4238-BE96-44A894DEE4D6}" dt="2026-04-21T14:56:51.264" v="579" actId="20577"/>
          <ac:spMkLst>
            <pc:docMk/>
            <pc:sldMk cId="1073167657" sldId="331"/>
            <ac:spMk id="3" creationId="{16607DD1-32A8-A2AE-3154-54CF3CC56115}"/>
          </ac:spMkLst>
        </pc:spChg>
      </pc:sldChg>
      <pc:sldChg chg="modSp add mod">
        <pc:chgData name="James Young" userId="7f8d7c9cdb576883" providerId="LiveId" clId="{CB16DE9E-3AA6-4238-BE96-44A894DEE4D6}" dt="2026-04-21T14:56:04.542" v="569" actId="20577"/>
        <pc:sldMkLst>
          <pc:docMk/>
          <pc:sldMk cId="2627457650" sldId="332"/>
        </pc:sldMkLst>
        <pc:spChg chg="mod">
          <ac:chgData name="James Young" userId="7f8d7c9cdb576883" providerId="LiveId" clId="{CB16DE9E-3AA6-4238-BE96-44A894DEE4D6}" dt="2026-04-21T14:56:04.542" v="569" actId="20577"/>
          <ac:spMkLst>
            <pc:docMk/>
            <pc:sldMk cId="2627457650" sldId="332"/>
            <ac:spMk id="3" creationId="{7A46174A-DEF3-5F1B-2D8C-8C48463C8EED}"/>
          </ac:spMkLst>
        </pc:spChg>
      </pc:sldChg>
      <pc:sldChg chg="modSp add mod">
        <pc:chgData name="James Young" userId="7f8d7c9cdb576883" providerId="LiveId" clId="{CB16DE9E-3AA6-4238-BE96-44A894DEE4D6}" dt="2026-04-21T14:53:31.529" v="401" actId="20577"/>
        <pc:sldMkLst>
          <pc:docMk/>
          <pc:sldMk cId="711727783" sldId="333"/>
        </pc:sldMkLst>
        <pc:spChg chg="mod">
          <ac:chgData name="James Young" userId="7f8d7c9cdb576883" providerId="LiveId" clId="{CB16DE9E-3AA6-4238-BE96-44A894DEE4D6}" dt="2026-04-21T14:53:31.529" v="401" actId="20577"/>
          <ac:spMkLst>
            <pc:docMk/>
            <pc:sldMk cId="711727783" sldId="333"/>
            <ac:spMk id="3" creationId="{AD1547C7-FED1-D80C-9A24-362BCD586D36}"/>
          </ac:spMkLst>
        </pc:spChg>
      </pc:sldChg>
      <pc:sldChg chg="modSp add mod">
        <pc:chgData name="James Young" userId="7f8d7c9cdb576883" providerId="LiveId" clId="{CB16DE9E-3AA6-4238-BE96-44A894DEE4D6}" dt="2026-04-21T14:53:15.545" v="392" actId="20577"/>
        <pc:sldMkLst>
          <pc:docMk/>
          <pc:sldMk cId="4157625175" sldId="334"/>
        </pc:sldMkLst>
        <pc:spChg chg="mod">
          <ac:chgData name="James Young" userId="7f8d7c9cdb576883" providerId="LiveId" clId="{CB16DE9E-3AA6-4238-BE96-44A894DEE4D6}" dt="2026-04-21T14:53:15.545" v="392" actId="20577"/>
          <ac:spMkLst>
            <pc:docMk/>
            <pc:sldMk cId="4157625175" sldId="334"/>
            <ac:spMk id="3" creationId="{DAA91F1E-37F4-504B-F53A-183EF3569F0C}"/>
          </ac:spMkLst>
        </pc:spChg>
      </pc:sldChg>
      <pc:sldChg chg="modSp add mod">
        <pc:chgData name="James Young" userId="7f8d7c9cdb576883" providerId="LiveId" clId="{CB16DE9E-3AA6-4238-BE96-44A894DEE4D6}" dt="2026-04-21T15:01:47.052" v="653" actId="20577"/>
        <pc:sldMkLst>
          <pc:docMk/>
          <pc:sldMk cId="4281141888" sldId="335"/>
        </pc:sldMkLst>
        <pc:spChg chg="mod">
          <ac:chgData name="James Young" userId="7f8d7c9cdb576883" providerId="LiveId" clId="{CB16DE9E-3AA6-4238-BE96-44A894DEE4D6}" dt="2026-04-21T15:01:47.052" v="653" actId="20577"/>
          <ac:spMkLst>
            <pc:docMk/>
            <pc:sldMk cId="4281141888" sldId="335"/>
            <ac:spMk id="3" creationId="{1260ABE2-336C-780A-6C93-F5C79E50B1C4}"/>
          </ac:spMkLst>
        </pc:spChg>
      </pc:sldChg>
      <pc:sldChg chg="modSp add mod">
        <pc:chgData name="James Young" userId="7f8d7c9cdb576883" providerId="LiveId" clId="{CB16DE9E-3AA6-4238-BE96-44A894DEE4D6}" dt="2026-04-21T15:01:19.730" v="632" actId="20577"/>
        <pc:sldMkLst>
          <pc:docMk/>
          <pc:sldMk cId="25107000" sldId="336"/>
        </pc:sldMkLst>
        <pc:spChg chg="mod">
          <ac:chgData name="James Young" userId="7f8d7c9cdb576883" providerId="LiveId" clId="{CB16DE9E-3AA6-4238-BE96-44A894DEE4D6}" dt="2026-04-21T15:01:19.730" v="632" actId="20577"/>
          <ac:spMkLst>
            <pc:docMk/>
            <pc:sldMk cId="25107000" sldId="336"/>
            <ac:spMk id="3" creationId="{AEBE39E1-7D6B-F088-2103-E39D4EBEF98F}"/>
          </ac:spMkLst>
        </pc:spChg>
      </pc:sldChg>
      <pc:sldChg chg="modSp add mod">
        <pc:chgData name="James Young" userId="7f8d7c9cdb576883" providerId="LiveId" clId="{CB16DE9E-3AA6-4238-BE96-44A894DEE4D6}" dt="2026-04-21T14:59:46.190" v="614" actId="5793"/>
        <pc:sldMkLst>
          <pc:docMk/>
          <pc:sldMk cId="4271035280" sldId="337"/>
        </pc:sldMkLst>
        <pc:spChg chg="mod">
          <ac:chgData name="James Young" userId="7f8d7c9cdb576883" providerId="LiveId" clId="{CB16DE9E-3AA6-4238-BE96-44A894DEE4D6}" dt="2026-04-21T14:59:46.190" v="614" actId="5793"/>
          <ac:spMkLst>
            <pc:docMk/>
            <pc:sldMk cId="4271035280" sldId="337"/>
            <ac:spMk id="3" creationId="{C80EFD2C-2BDF-5A68-6225-DB60AC6A3A71}"/>
          </ac:spMkLst>
        </pc:spChg>
      </pc:sldChg>
      <pc:sldChg chg="modSp add mod">
        <pc:chgData name="James Young" userId="7f8d7c9cdb576883" providerId="LiveId" clId="{CB16DE9E-3AA6-4238-BE96-44A894DEE4D6}" dt="2026-04-21T15:02:32.382" v="662" actId="255"/>
        <pc:sldMkLst>
          <pc:docMk/>
          <pc:sldMk cId="3087404911" sldId="338"/>
        </pc:sldMkLst>
        <pc:spChg chg="mod">
          <ac:chgData name="James Young" userId="7f8d7c9cdb576883" providerId="LiveId" clId="{CB16DE9E-3AA6-4238-BE96-44A894DEE4D6}" dt="2026-04-21T15:02:32.382" v="662" actId="255"/>
          <ac:spMkLst>
            <pc:docMk/>
            <pc:sldMk cId="3087404911" sldId="338"/>
            <ac:spMk id="3" creationId="{28EACBE8-5934-7249-E612-BB6BDDDF00CF}"/>
          </ac:spMkLst>
        </pc:spChg>
      </pc:sldChg>
      <pc:sldChg chg="modSp add mod">
        <pc:chgData name="James Young" userId="7f8d7c9cdb576883" providerId="LiveId" clId="{CB16DE9E-3AA6-4238-BE96-44A894DEE4D6}" dt="2026-04-21T15:04:29.581" v="698" actId="2711"/>
        <pc:sldMkLst>
          <pc:docMk/>
          <pc:sldMk cId="1079525785" sldId="339"/>
        </pc:sldMkLst>
        <pc:spChg chg="mod">
          <ac:chgData name="James Young" userId="7f8d7c9cdb576883" providerId="LiveId" clId="{CB16DE9E-3AA6-4238-BE96-44A894DEE4D6}" dt="2026-04-21T15:04:29.581" v="698" actId="2711"/>
          <ac:spMkLst>
            <pc:docMk/>
            <pc:sldMk cId="1079525785" sldId="339"/>
            <ac:spMk id="3" creationId="{4E3F81DD-F279-4F26-9E1F-E551FF17B8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4/21/2026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hegospelcoalition.org/profile/sara-gonzalez/"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3D928-3564-61A1-36BA-F6A4628294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156248-801F-FF59-1ABB-7150685ACAB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D1547C7-FED1-D80C-9A24-362BCD586D3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Christ took away the power of our old nature, but that’s not all. Paul also says in that verse that “if anyone is in Christ, he </a:t>
            </a:r>
            <a:r>
              <a:rPr lang="en-US" sz="3200" i="1" dirty="0"/>
              <a:t>is</a:t>
            </a:r>
            <a:r>
              <a:rPr lang="en-US" sz="3200" dirty="0"/>
              <a:t> a new creation . . . the new </a:t>
            </a:r>
            <a:r>
              <a:rPr lang="en-US" sz="3200" i="1" dirty="0"/>
              <a:t>has</a:t>
            </a:r>
            <a:r>
              <a:rPr lang="en-US" sz="3200" dirty="0"/>
              <a:t> come” (emphasis added). The new isn’t just a future label. It’s the true identity of the believer—</a:t>
            </a:r>
            <a:r>
              <a:rPr lang="en-US" sz="3200" b="1" dirty="0"/>
              <a:t>right now</a:t>
            </a:r>
            <a:r>
              <a:rPr lang="en-US" sz="3200" dirty="0"/>
              <a:t>. Just as our old nature died with Jesus, we have been raised to life with Him: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1727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C9165-39EE-06A0-450E-34401B4060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3CCFB-E156-1802-EB2B-D3AA059D46E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A46174A-DEF3-5F1B-2D8C-8C48463C8EE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Col 3:1,2 “</a:t>
            </a:r>
            <a:r>
              <a:rPr lang="en-US" sz="3200" dirty="0"/>
              <a:t>Therefore if you have been raised up with Christ, keep seeking the things above, where Christ is, seated at the right hand of God. Set your mind on the things above, not on the things that are on earth.”    Our identity is irrevocably bound to Him. Christ is our life     </a:t>
            </a:r>
            <a:r>
              <a:rPr lang="en-US" sz="3200" b="1" dirty="0"/>
              <a:t>Col 3:3,4 “</a:t>
            </a:r>
            <a:r>
              <a:rPr lang="en-US" sz="3200" dirty="0"/>
              <a:t>For you have died and your life is hidden with Christ in God. When Christ, who is our life, is revealed, then you also will be revealed with Him in glory.”  </a:t>
            </a:r>
          </a:p>
          <a:p>
            <a:pPr marL="0" indent="0">
              <a:lnSpc>
                <a:spcPct val="107000"/>
              </a:lnSpc>
              <a:spcBef>
                <a:spcPts val="0"/>
              </a:spcBef>
              <a:spcAft>
                <a:spcPts val="600"/>
              </a:spcAft>
              <a:buNone/>
            </a:pPr>
            <a:r>
              <a:rPr lang="en-US" sz="1200" dirty="0">
                <a:solidFill>
                  <a:srgbClr val="00B050"/>
                </a:solidFill>
              </a:rPr>
              <a:t>listen to God      hidden in Christ      </a:t>
            </a:r>
            <a:r>
              <a:rPr lang="en-US" sz="1200" dirty="0" err="1">
                <a:solidFill>
                  <a:srgbClr val="00B050"/>
                </a:solidFill>
              </a:rPr>
              <a:t>Christ</a:t>
            </a:r>
            <a:r>
              <a:rPr lang="en-US" sz="1200" dirty="0">
                <a:solidFill>
                  <a:srgbClr val="00B050"/>
                </a:solidFill>
              </a:rPr>
              <a:t> is revealed      burst forth </a:t>
            </a:r>
            <a:endParaRPr lang="en-US" sz="12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7457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83D5F-9C02-95C1-C77F-B5573AB61A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10318-FF64-0A09-8219-66C2210475C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6607DD1-32A8-A2AE-3154-54CF3CC5611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Understanding our present identity in this way </a:t>
            </a:r>
            <a:r>
              <a:rPr lang="en-US" sz="3200" b="1" dirty="0"/>
              <a:t>changes our motivation for pursuing righteousness</a:t>
            </a:r>
            <a:r>
              <a:rPr lang="en-US" sz="3200" dirty="0"/>
              <a:t>. Paul explains, “For the love of Christ controls us, because we have concluded this: that one has died for all, therefore all have died; and He died for all, that those who live might no longer live for themselves but for Him who for their sake died and was raised”  </a:t>
            </a:r>
            <a:r>
              <a:rPr lang="en-US" dirty="0"/>
              <a:t>(</a:t>
            </a:r>
            <a:r>
              <a:rPr lang="en-US" b="1" dirty="0"/>
              <a:t>2 Cor 5:14,15</a:t>
            </a:r>
            <a:r>
              <a:rPr lang="en-US" dirty="0"/>
              <a:t>)  ….</a:t>
            </a:r>
          </a:p>
        </p:txBody>
      </p:sp>
    </p:spTree>
    <p:extLst>
      <p:ext uri="{BB962C8B-B14F-4D97-AF65-F5344CB8AC3E}">
        <p14:creationId xmlns:p14="http://schemas.microsoft.com/office/powerpoint/2010/main" val="1073167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64A2D-68B8-EDF0-9B72-FB72190D4C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60ED5-B7D2-8529-28BE-7B2DBF0BD0A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B41D799-D2CA-D718-D116-FEED8E92DF9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As new creations, we live </a:t>
            </a:r>
            <a:r>
              <a:rPr lang="en-US" sz="3200" b="1" dirty="0"/>
              <a:t>out of love for Christ</a:t>
            </a:r>
            <a:r>
              <a:rPr lang="en-US" sz="3200" dirty="0"/>
              <a:t> </a:t>
            </a:r>
            <a:r>
              <a:rPr lang="en-US" sz="3200" i="1" dirty="0"/>
              <a:t>because </a:t>
            </a:r>
            <a:r>
              <a:rPr lang="en-US" sz="3200" dirty="0"/>
              <a:t>He killed our condemning identities. Understanding who we are shapes how we approach the Christian life: </a:t>
            </a:r>
            <a:r>
              <a:rPr lang="en-US" sz="3200" b="1" dirty="0"/>
              <a:t>Col 3:5-8 </a:t>
            </a:r>
            <a:r>
              <a:rPr lang="en-US" sz="3200" dirty="0"/>
              <a:t>“Therefore consider the members of your earthly body as dead to immorality…..in them you also once walked, when you were living in (the world). But now you (have) put them all aside”. </a:t>
            </a:r>
            <a:r>
              <a:rPr lang="en-US" sz="3200" b="1" dirty="0">
                <a:latin typeface="Calibri" panose="020F0502020204030204" pitchFamily="34" charset="0"/>
                <a:ea typeface="Calibri" panose="020F0502020204030204" pitchFamily="34" charset="0"/>
                <a:cs typeface="Times New Roman" panose="02020603050405020304" pitchFamily="18" charset="0"/>
              </a:rPr>
              <a:t>  </a:t>
            </a:r>
            <a:r>
              <a:rPr lang="en-US" sz="2400" b="1"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1935077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r>
              <a:rPr lang="en-US" sz="3200" b="1" dirty="0"/>
              <a:t>Remembering My Identity Brings Rest</a:t>
            </a:r>
          </a:p>
          <a:p>
            <a:pPr marL="0" indent="0">
              <a:buNone/>
            </a:pPr>
            <a:endParaRPr lang="en-US" sz="3200" dirty="0"/>
          </a:p>
          <a:p>
            <a:r>
              <a:rPr lang="en-US" sz="3200" dirty="0"/>
              <a:t>If we’re identifying with the old self, we’ll seek sanctification by anxious works. However, if we see ourselves as God does—a new creation in Christ— sanctification will be the fruit of restful dependence on Him. But how can we shed our old identities and live as new creations in Christ?</a:t>
            </a:r>
            <a:r>
              <a:rPr lang="en-US" sz="2400" b="1"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2668487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14F29-5A27-EB54-6384-66DD310D4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7EC35E-ED6A-8191-56F8-17D92F30F82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80EFD2C-2BDF-5A68-6225-DB60AC6A3A7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We can do this by accepting Jesus’s call: </a:t>
            </a:r>
          </a:p>
          <a:p>
            <a:pPr marL="0" indent="0">
              <a:lnSpc>
                <a:spcPct val="107000"/>
              </a:lnSpc>
              <a:spcBef>
                <a:spcPts val="0"/>
              </a:spcBef>
              <a:spcAft>
                <a:spcPts val="600"/>
              </a:spcAft>
              <a:buNone/>
            </a:pPr>
            <a:r>
              <a:rPr lang="en-US" sz="3200" b="1" dirty="0"/>
              <a:t>Mtt 11:28-30 “</a:t>
            </a:r>
            <a:r>
              <a:rPr lang="en-US" sz="3200" dirty="0"/>
              <a:t>Come to Me, all who labor and are heavy laden, and I will give you rest. Take My yoke upon you, and learn from Me for I am gentle and lowly in heart, and you will find rest for your souls. For My yoke is easy, and My burden is light.”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1035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BD282-ADEF-BC72-2220-ECC92CF4C5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33D77-44C5-12B5-50C7-ECB8C3E646D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EBE39E1-7D6B-F088-2103-E39D4EBEF98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t>
            </a:r>
            <a:r>
              <a:rPr lang="en-US" dirty="0">
                <a:latin typeface="Tempus Sans ITC" panose="04020404030D07020202" pitchFamily="82" charset="0"/>
              </a:rPr>
              <a:t> Me:   When we finally come to grips with the nature of sin and how it affects our relationship with our heavenly Father then we can hear and obey Peter’s instructions to another group of people who committed a great sin against Jesus Christ, Himself: “Repent, and each of you be baptized in the name of Jesus Christ for the forgiveness of your sins, and you will receive the gift of the Holy Spirit”, </a:t>
            </a:r>
            <a:r>
              <a:rPr lang="en-US" b="1" dirty="0">
                <a:latin typeface="Tempus Sans ITC" panose="04020404030D07020202" pitchFamily="82" charset="0"/>
              </a:rPr>
              <a:t>Acts 2:38 </a:t>
            </a:r>
            <a:r>
              <a:rPr lang="en-US" b="1" dirty="0"/>
              <a:t>)   ….</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07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F9343-C4C4-A876-9149-4A11428A4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C81C24-3F5D-967B-4F4A-A2DA09B9C03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260ABE2-336C-780A-6C93-F5C79E50B1C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Living in our new identity involves learning about the gentle, loving, lowly heart of Christ. It involves following Him in obedience and trust, not forging a moral life in our own fleshly strength. Our identity is tied to, yoked to, Christ. Just as He bore the death of our sin, He now bears the burden of our new growth. ….</a:t>
            </a:r>
          </a:p>
        </p:txBody>
      </p:sp>
    </p:spTree>
    <p:extLst>
      <p:ext uri="{BB962C8B-B14F-4D97-AF65-F5344CB8AC3E}">
        <p14:creationId xmlns:p14="http://schemas.microsoft.com/office/powerpoint/2010/main" val="4281141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457D6-1155-D4AC-90BB-D0D5DF2619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A4FFA-7EAF-8624-25E8-7CA0C2ECC57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8EACBE8-5934-7249-E612-BB6BDDDF00C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If you’re in Christ, you can lay down the burden of your anxious striving. The old </a:t>
            </a:r>
            <a:r>
              <a:rPr lang="en-US" sz="3200" i="1" dirty="0"/>
              <a:t>has</a:t>
            </a:r>
            <a:r>
              <a:rPr lang="en-US" sz="3200" dirty="0"/>
              <a:t> passed away. The new </a:t>
            </a:r>
            <a:r>
              <a:rPr lang="en-US" sz="3200" i="1" dirty="0"/>
              <a:t>has</a:t>
            </a:r>
            <a:r>
              <a:rPr lang="en-US" sz="3200" dirty="0"/>
              <a:t> come. You  can't and  won’t be perfectly righteous  on your own  on this side of heaven, but Christ’s perfect righteousness</a:t>
            </a:r>
            <a:r>
              <a:rPr lang="en-US" sz="3200" b="1" dirty="0"/>
              <a:t> covers you now</a:t>
            </a:r>
            <a:r>
              <a:rPr lang="en-US" dirty="0"/>
              <a:t>.</a:t>
            </a:r>
            <a:r>
              <a:rPr lang="en-US" sz="2400" b="1"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3087404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a:latin typeface="Tempus Sans ITC" panose="04020404030D07020202" pitchFamily="82" charset="0"/>
              </a:rPr>
              <a:t>Me:    I </a:t>
            </a:r>
            <a:r>
              <a:rPr lang="en-US" sz="3200" dirty="0">
                <a:latin typeface="Tempus Sans ITC" panose="04020404030D07020202" pitchFamily="82" charset="0"/>
              </a:rPr>
              <a:t>think Peter wraps up this lesson very well:      “Though you have not seen Him, you love Him; and even though you do not see Him now, you believe in Him and are filled with an inexpressible and glorious joy, for you are receiving the end result of your faith, the salvation of your </a:t>
            </a:r>
            <a:r>
              <a:rPr lang="en-US" sz="3200">
                <a:latin typeface="Tempus Sans ITC" panose="04020404030D07020202" pitchFamily="82" charset="0"/>
              </a:rPr>
              <a:t>souls.                    </a:t>
            </a:r>
            <a:r>
              <a:rPr lang="en-US" sz="3200" b="1" dirty="0">
                <a:latin typeface="Tempus Sans ITC" panose="04020404030D07020202" pitchFamily="82" charset="0"/>
              </a:rPr>
              <a:t>1 Peter 1:8,9 ….</a:t>
            </a:r>
            <a:endParaRPr lang="en-US" sz="3200" dirty="0">
              <a:latin typeface="Tempus Sans ITC" panose="04020404030D07020202" pitchFamily="82" charset="0"/>
            </a:endParaRP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gn="ctr">
              <a:lnSpc>
                <a:spcPct val="106000"/>
              </a:lnSpc>
              <a:spcBef>
                <a:spcPts val="0"/>
              </a:spcBef>
              <a:spcAft>
                <a:spcPts val="563"/>
              </a:spcAft>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3200" b="1" dirty="0"/>
              <a:t>Jesus Said: “</a:t>
            </a:r>
            <a:r>
              <a:rPr lang="en-US" sz="3200" dirty="0"/>
              <a:t>Come to Me, all who labor and are heavy laden, and I will give you rest.”     </a:t>
            </a:r>
            <a:r>
              <a:rPr lang="en-US" b="1" dirty="0"/>
              <a:t>Mtt 11:28-30</a:t>
            </a:r>
          </a:p>
          <a:p>
            <a:pPr marL="0" indent="0">
              <a:buNone/>
            </a:pPr>
            <a:endParaRPr lang="en-US" b="1" dirty="0"/>
          </a:p>
          <a:p>
            <a:pPr marL="0" indent="0">
              <a:buNone/>
            </a:pPr>
            <a:endParaRPr lang="en-US" dirty="0"/>
          </a:p>
          <a:p>
            <a:r>
              <a:rPr lang="en-US" b="1" dirty="0"/>
              <a:t>TGC:  The Verse That Helped My Spiritual Anxiety    </a:t>
            </a:r>
            <a:r>
              <a:rPr lang="en-US" sz="2000" dirty="0"/>
              <a:t>04/04/2026 </a:t>
            </a:r>
            <a:r>
              <a:rPr lang="en-US" sz="2000" dirty="0">
                <a:hlinkClick r:id="rId2"/>
              </a:rPr>
              <a:t>Sara Gonzalez</a:t>
            </a:r>
            <a:r>
              <a:rPr lang="en-US" dirty="0">
                <a:hlinkClick r:id="rId2"/>
              </a:rPr>
              <a:t> </a:t>
            </a:r>
            <a:endParaRPr lang="en-US" dirty="0"/>
          </a:p>
          <a:p>
            <a:endParaRPr lang="en-US" dirty="0"/>
          </a:p>
          <a:p>
            <a:r>
              <a:rPr lang="en-US" dirty="0"/>
              <a:t>(</a:t>
            </a:r>
            <a:r>
              <a:rPr lang="en-US" u="sng" dirty="0">
                <a:solidFill>
                  <a:srgbClr val="00B050"/>
                </a:solidFill>
              </a:rPr>
              <a:t>all emphasis is mine</a:t>
            </a:r>
            <a:r>
              <a:rPr lang="en-US" dirty="0"/>
              <a:t>)</a:t>
            </a:r>
          </a:p>
          <a:p>
            <a:pPr marL="0" marR="0" indent="0" algn="ctr">
              <a:lnSpc>
                <a:spcPct val="107000"/>
              </a:lnSpc>
              <a:spcAft>
                <a:spcPts val="800"/>
              </a:spcAft>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E5C70-E1E7-4AC1-24B5-FFF558AD1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0F5DE-E4F8-47ED-0455-9644662297B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E3F81DD-F279-4F26-9E1F-E551FF17B80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latin typeface="Tempus Sans ITC" panose="04020404030D07020202" pitchFamily="82" charset="0"/>
              </a:rPr>
              <a:t>And it is this knowledge, this assurance of our salvation, that is the source of our love for the Son of God who died for us and restored our relationship with the heavenly Father! Like the Prodigal Son who was received back, unashamedly, and unconditionally, we love and appreciate our loving Father who accepts us into His presence. </a:t>
            </a:r>
          </a:p>
        </p:txBody>
      </p:sp>
    </p:spTree>
    <p:extLst>
      <p:ext uri="{BB962C8B-B14F-4D97-AF65-F5344CB8AC3E}">
        <p14:creationId xmlns:p14="http://schemas.microsoft.com/office/powerpoint/2010/main" val="1079525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a:t>
            </a:r>
            <a:r>
              <a:rPr lang="en-US" sz="3200" dirty="0"/>
              <a:t>Am I doing what I’m </a:t>
            </a:r>
            <a:r>
              <a:rPr lang="en-US" sz="3200" b="1" dirty="0"/>
              <a:t>supposed</a:t>
            </a:r>
            <a:r>
              <a:rPr lang="en-US" sz="3200" dirty="0"/>
              <a:t> to be doing?”  </a:t>
            </a:r>
          </a:p>
          <a:p>
            <a:pPr marL="0" indent="0">
              <a:buNone/>
            </a:pPr>
            <a:r>
              <a:rPr lang="en-US" sz="3200" dirty="0">
                <a:latin typeface="Tempus Sans ITC" panose="04020404030D07020202" pitchFamily="82" charset="0"/>
              </a:rPr>
              <a:t>Sara says: </a:t>
            </a:r>
            <a:r>
              <a:rPr lang="en-US" sz="3200" dirty="0"/>
              <a:t>I thought I was doing fairly well in the Christian life—until a few years ago, when I started reading the Bible on my own more.   As I read the Word, I began to understand God’s standard of perfection and just how short I fell. Realizing my potential for sin before a perfect God began a weighty, restless anxiety in me. I filtered every action, big or small, through God’s holy standard, </a:t>
            </a:r>
            <a:r>
              <a:rPr lang="en-US" sz="3200" b="1" dirty="0"/>
              <a:t>feeling condemned when I fell short</a:t>
            </a:r>
            <a:r>
              <a:rPr lang="en-US" sz="3200" dirty="0"/>
              <a:t>. ….</a:t>
            </a: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dirty="0"/>
              <a:t>Of course, I knew that Jesus died for my sins and gave me His righteousness. But that righteousness </a:t>
            </a:r>
            <a:r>
              <a:rPr lang="en-US" sz="3200" b="1" dirty="0"/>
              <a:t>felt like</a:t>
            </a:r>
            <a:r>
              <a:rPr lang="en-US" sz="3200" dirty="0"/>
              <a:t> </a:t>
            </a:r>
            <a:r>
              <a:rPr lang="en-US" sz="3200" b="1" dirty="0"/>
              <a:t>a label for the future</a:t>
            </a:r>
            <a:r>
              <a:rPr lang="en-US" sz="3200" dirty="0"/>
              <a:t>, not who I am NOW.   As I struggled against this anxious introspection, the Holy Spirit kept bringing me back to </a:t>
            </a:r>
            <a:r>
              <a:rPr lang="en-US" sz="3200" b="1" dirty="0"/>
              <a:t>2 Cor 5:17 “</a:t>
            </a:r>
            <a:r>
              <a:rPr lang="en-US" sz="3200" dirty="0"/>
              <a:t>Therefore, if anyone is in Christ, he is a new creation. The old has passed away; behold, the new has come.”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I’d read this verse many times growing up, but I hadn’t really considered what it meant for me. I’d understood it as a label that would come in handy </a:t>
            </a:r>
            <a:r>
              <a:rPr lang="en-US" sz="3200" b="1" dirty="0"/>
              <a:t>later when I died</a:t>
            </a:r>
            <a:r>
              <a:rPr lang="en-US" sz="3200" dirty="0"/>
              <a:t> rather than an identity I could claim </a:t>
            </a:r>
            <a:r>
              <a:rPr lang="en-US" sz="3200" b="1" dirty="0"/>
              <a:t>in this life</a:t>
            </a:r>
            <a:r>
              <a:rPr lang="en-US" sz="3200" dirty="0"/>
              <a:t>.   But as I carefully considered Paul’s teaching in this verse, I found help to lay aside my anxiety over my sin and rest in Christ’s righteousness </a:t>
            </a:r>
            <a:r>
              <a:rPr lang="en-US" sz="3200" b="1" dirty="0"/>
              <a:t>now</a:t>
            </a:r>
            <a:r>
              <a:rPr lang="en-US" sz="3200" dirty="0"/>
              <a:t>.</a:t>
            </a:r>
            <a:r>
              <a:rPr lang="en-US" sz="3200" b="1" dirty="0">
                <a:latin typeface="Calibri" panose="020F0502020204030204" pitchFamily="34" charset="0"/>
                <a:ea typeface="Calibri" panose="020F0502020204030204" pitchFamily="34" charset="0"/>
                <a:cs typeface="Times New Roman" panose="02020603050405020304" pitchFamily="18" charset="0"/>
              </a:rPr>
              <a:t>  ….</a:t>
            </a:r>
            <a:endParaRPr lang="en-US" sz="3200" dirty="0"/>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sz="3200" b="1" dirty="0"/>
              <a:t>My Old Nature Died with Christ</a:t>
            </a:r>
          </a:p>
          <a:p>
            <a:pPr marL="0" indent="0">
              <a:buNone/>
            </a:pPr>
            <a:endParaRPr lang="en-US" dirty="0"/>
          </a:p>
          <a:p>
            <a:pPr marL="0" indent="0">
              <a:buNone/>
            </a:pPr>
            <a:r>
              <a:rPr lang="en-US" sz="3200" dirty="0"/>
              <a:t>We’re not perfect, and we know it. The more we get to know our perfect, holy, righteous God, the more we understand just how short we fall – </a:t>
            </a:r>
            <a:r>
              <a:rPr lang="en-US" sz="3200" b="1" dirty="0"/>
              <a:t> Rom 3:23 “</a:t>
            </a:r>
            <a:r>
              <a:rPr lang="en-US" sz="3200" dirty="0"/>
              <a:t>for all have sinned and fall short of the glory of God”.   When we can’t change on our own, the flesh tempts us to fear God’s judgment, as if God is as ill-tempered as our sinful nature. Works  (wrongly) become a way to soothe a guilty conscience, training us  (wrongly)  to rely more on our strength than on God’s grace….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We know theologically that we can never be good enough on our own to merit God’s favor and that by believing in Christ’s death for our sins, we’re counted righteous: </a:t>
            </a:r>
            <a:r>
              <a:rPr lang="en-US" sz="3200" b="1" dirty="0"/>
              <a:t>2 Cor 5:21 “</a:t>
            </a:r>
            <a:r>
              <a:rPr lang="en-US" sz="3200" dirty="0"/>
              <a:t>He made Him who knew no sin to be sin on our behalf, so that we might become the righteousness of God in Him.” </a:t>
            </a:r>
          </a:p>
          <a:p>
            <a:r>
              <a:rPr lang="en-US" sz="1200" b="1" dirty="0">
                <a:solidFill>
                  <a:srgbClr val="00B050"/>
                </a:solidFill>
              </a:rPr>
              <a:t>. </a:t>
            </a:r>
            <a:r>
              <a:rPr lang="en-US" sz="1200" u="sng" dirty="0">
                <a:solidFill>
                  <a:srgbClr val="00B050"/>
                </a:solidFill>
              </a:rPr>
              <a:t>becoming righteous</a:t>
            </a:r>
            <a:r>
              <a:rPr lang="en-US" sz="1200" dirty="0">
                <a:solidFill>
                  <a:srgbClr val="00B050"/>
                </a:solidFill>
              </a:rPr>
              <a:t>         </a:t>
            </a:r>
            <a:r>
              <a:rPr lang="en-US" sz="1200" u="sng" dirty="0">
                <a:solidFill>
                  <a:srgbClr val="00B050"/>
                </a:solidFill>
              </a:rPr>
              <a:t>empty and undeclared</a:t>
            </a:r>
            <a:r>
              <a:rPr lang="en-US" sz="1200" dirty="0">
                <a:solidFill>
                  <a:srgbClr val="00B050"/>
                </a:solidFill>
              </a:rPr>
              <a:t>        </a:t>
            </a:r>
            <a:r>
              <a:rPr lang="en-US" sz="1200" u="sng" dirty="0">
                <a:solidFill>
                  <a:srgbClr val="00B050"/>
                </a:solidFill>
              </a:rPr>
              <a:t>claim the righteousness</a:t>
            </a:r>
            <a:r>
              <a:rPr lang="en-US" dirty="0"/>
              <a:t> </a:t>
            </a:r>
          </a:p>
          <a:p>
            <a:pPr marL="0" indent="0">
              <a:lnSpc>
                <a:spcPct val="107000"/>
              </a:lnSpc>
              <a:spcBef>
                <a:spcPts val="0"/>
              </a:spcBef>
              <a:spcAft>
                <a:spcPts val="600"/>
              </a:spcAft>
              <a:buNone/>
            </a:pPr>
            <a:endParaRPr lang="en-US" sz="1200" b="1" dirty="0">
              <a:solidFill>
                <a:srgbClr val="00B050"/>
              </a:solidFill>
            </a:endParaRP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Yet the flesh tempts us to feel </a:t>
            </a:r>
            <a:r>
              <a:rPr lang="en-US" sz="3200" b="1" dirty="0"/>
              <a:t>like impostors</a:t>
            </a:r>
            <a:r>
              <a:rPr lang="en-US" sz="3200" dirty="0"/>
              <a:t> when reminded of the truth that we’re pure and washed clean. </a:t>
            </a:r>
            <a:r>
              <a:rPr lang="en-US" sz="1200" dirty="0">
                <a:solidFill>
                  <a:srgbClr val="00B050"/>
                </a:solidFill>
              </a:rPr>
              <a:t>behind that feeling,    not possible    be pure and clean.    listen to God </a:t>
            </a:r>
          </a:p>
          <a:p>
            <a:pPr marL="0" indent="0">
              <a:lnSpc>
                <a:spcPct val="107000"/>
              </a:lnSpc>
              <a:spcBef>
                <a:spcPts val="0"/>
              </a:spcBef>
              <a:spcAft>
                <a:spcPts val="600"/>
              </a:spcAft>
              <a:buNone/>
            </a:pPr>
            <a:r>
              <a:rPr lang="en-US" dirty="0"/>
              <a:t>Notice what Paul says in</a:t>
            </a:r>
            <a:r>
              <a:rPr lang="en-US" b="1" dirty="0"/>
              <a:t> 2 Cor 5:17 “</a:t>
            </a:r>
            <a:r>
              <a:rPr lang="en-US" dirty="0"/>
              <a:t>Therefore if anyone is in Christ, he is a new creature; the old things passed away; behold, new things have come.” The verb tense here is important. The old </a:t>
            </a:r>
            <a:r>
              <a:rPr lang="en-US" i="1" dirty="0"/>
              <a:t>has </a:t>
            </a:r>
            <a:r>
              <a:rPr lang="en-US" dirty="0"/>
              <a:t>passed away. Yes, we’ll struggle with sin on this earth. But </a:t>
            </a:r>
            <a:r>
              <a:rPr lang="en-US" b="1" dirty="0"/>
              <a:t>our identity</a:t>
            </a:r>
            <a:r>
              <a:rPr lang="en-US" dirty="0"/>
              <a:t> is no longer defined by sin.</a:t>
            </a:r>
            <a:r>
              <a:rPr lang="en-US" sz="3200"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1C786-AF42-8ACC-908F-A721DF9A13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38549-83AA-F1B0-67E1-3BCDE4AF3CD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AA91F1E-37F4-504B-F53A-183EF3569F0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As Christ bore the punishment for us guilty sinners, He uttered, “It is finished” (</a:t>
            </a:r>
            <a:r>
              <a:rPr lang="en-US" sz="3200" b="1" dirty="0"/>
              <a:t>John 19:30</a:t>
            </a:r>
            <a:r>
              <a:rPr lang="en-US" sz="3200" dirty="0"/>
              <a:t>)   Those words marked the end of our old, wretched selves. As we continue to struggle against our sin, we do so with the hope that one day we’ll sin no more and </a:t>
            </a:r>
            <a:r>
              <a:rPr lang="en-US" sz="3200" b="1" dirty="0"/>
              <a:t>the assurance</a:t>
            </a:r>
            <a:r>
              <a:rPr lang="en-US" sz="3200" dirty="0"/>
              <a:t> that, even now, our sin </a:t>
            </a:r>
            <a:r>
              <a:rPr lang="en-US" sz="3200" b="1" dirty="0"/>
              <a:t>isn’t our identity</a:t>
            </a:r>
            <a:r>
              <a:rPr lang="en-US" sz="3200" dirty="0"/>
              <a:t>. ….</a:t>
            </a:r>
          </a:p>
        </p:txBody>
      </p:sp>
    </p:spTree>
    <p:extLst>
      <p:ext uri="{BB962C8B-B14F-4D97-AF65-F5344CB8AC3E}">
        <p14:creationId xmlns:p14="http://schemas.microsoft.com/office/powerpoint/2010/main" val="415762517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418</TotalTime>
  <Words>1491</Words>
  <Application>Microsoft Office PowerPoint</Application>
  <PresentationFormat>On-screen Show (4:3)</PresentationFormat>
  <Paragraphs>37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2026-04-21T15:05:04Z</dcterms:modified>
</cp:coreProperties>
</file>