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2" r:id="rId11"/>
    <p:sldId id="331" r:id="rId12"/>
    <p:sldId id="330" r:id="rId13"/>
    <p:sldId id="335" r:id="rId14"/>
    <p:sldId id="334" r:id="rId15"/>
    <p:sldId id="333"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61688F-FFC3-4819-93BB-D88CBF4E8F05}" v="15" dt="2026-05-07T19:42:33.9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5-07T19:44:33.910" v="827" actId="20577"/>
      <pc:docMkLst>
        <pc:docMk/>
      </pc:docMkLst>
      <pc:sldChg chg="modSp mod">
        <pc:chgData name="James Young" userId="7f8d7c9cdb576883" providerId="LiveId" clId="{CB16DE9E-3AA6-4238-BE96-44A894DEE4D6}" dt="2026-05-07T19:25:17.244" v="150" actId="20577"/>
        <pc:sldMkLst>
          <pc:docMk/>
          <pc:sldMk cId="2838560389" sldId="296"/>
        </pc:sldMkLst>
        <pc:spChg chg="mod">
          <ac:chgData name="James Young" userId="7f8d7c9cdb576883" providerId="LiveId" clId="{CB16DE9E-3AA6-4238-BE96-44A894DEE4D6}" dt="2026-05-07T19:25:17.244" v="150" actId="20577"/>
          <ac:spMkLst>
            <pc:docMk/>
            <pc:sldMk cId="2838560389" sldId="296"/>
            <ac:spMk id="3" creationId="{708276BC-A706-40B5-B51D-6AA00A059507}"/>
          </ac:spMkLst>
        </pc:spChg>
      </pc:sldChg>
      <pc:sldChg chg="modSp mod">
        <pc:chgData name="James Young" userId="7f8d7c9cdb576883" providerId="LiveId" clId="{CB16DE9E-3AA6-4238-BE96-44A894DEE4D6}" dt="2026-05-07T19:31:02.442" v="224" actId="113"/>
        <pc:sldMkLst>
          <pc:docMk/>
          <pc:sldMk cId="3390102180" sldId="311"/>
        </pc:sldMkLst>
        <pc:spChg chg="mod">
          <ac:chgData name="James Young" userId="7f8d7c9cdb576883" providerId="LiveId" clId="{CB16DE9E-3AA6-4238-BE96-44A894DEE4D6}" dt="2026-05-07T19:31:02.442" v="224" actId="113"/>
          <ac:spMkLst>
            <pc:docMk/>
            <pc:sldMk cId="3390102180" sldId="311"/>
            <ac:spMk id="3" creationId="{708276BC-A706-40B5-B51D-6AA00A059507}"/>
          </ac:spMkLst>
        </pc:spChg>
      </pc:sldChg>
      <pc:sldChg chg="modSp mod">
        <pc:chgData name="James Young" userId="7f8d7c9cdb576883" providerId="LiveId" clId="{CB16DE9E-3AA6-4238-BE96-44A894DEE4D6}" dt="2026-05-07T19:26:50.973" v="176" actId="20577"/>
        <pc:sldMkLst>
          <pc:docMk/>
          <pc:sldMk cId="2438453614" sldId="316"/>
        </pc:sldMkLst>
        <pc:spChg chg="mod">
          <ac:chgData name="James Young" userId="7f8d7c9cdb576883" providerId="LiveId" clId="{CB16DE9E-3AA6-4238-BE96-44A894DEE4D6}" dt="2026-05-07T19:26:50.973" v="176" actId="20577"/>
          <ac:spMkLst>
            <pc:docMk/>
            <pc:sldMk cId="2438453614" sldId="316"/>
            <ac:spMk id="3" creationId="{708276BC-A706-40B5-B51D-6AA00A059507}"/>
          </ac:spMkLst>
        </pc:spChg>
      </pc:sldChg>
      <pc:sldChg chg="modSp mod">
        <pc:chgData name="James Young" userId="7f8d7c9cdb576883" providerId="LiveId" clId="{CB16DE9E-3AA6-4238-BE96-44A894DEE4D6}" dt="2026-05-07T19:26:28.737" v="168" actId="20577"/>
        <pc:sldMkLst>
          <pc:docMk/>
          <pc:sldMk cId="2029461572" sldId="317"/>
        </pc:sldMkLst>
        <pc:spChg chg="mod">
          <ac:chgData name="James Young" userId="7f8d7c9cdb576883" providerId="LiveId" clId="{CB16DE9E-3AA6-4238-BE96-44A894DEE4D6}" dt="2026-05-07T19:26:28.737" v="168" actId="20577"/>
          <ac:spMkLst>
            <pc:docMk/>
            <pc:sldMk cId="2029461572" sldId="317"/>
            <ac:spMk id="3" creationId="{708276BC-A706-40B5-B51D-6AA00A059507}"/>
          </ac:spMkLst>
        </pc:spChg>
      </pc:sldChg>
      <pc:sldChg chg="modSp mod">
        <pc:chgData name="James Young" userId="7f8d7c9cdb576883" providerId="LiveId" clId="{CB16DE9E-3AA6-4238-BE96-44A894DEE4D6}" dt="2026-05-07T19:36:23.446" v="469" actId="20577"/>
        <pc:sldMkLst>
          <pc:docMk/>
          <pc:sldMk cId="2535498520" sldId="325"/>
        </pc:sldMkLst>
        <pc:spChg chg="mod">
          <ac:chgData name="James Young" userId="7f8d7c9cdb576883" providerId="LiveId" clId="{CB16DE9E-3AA6-4238-BE96-44A894DEE4D6}" dt="2026-05-07T19:36:23.446" v="469" actId="20577"/>
          <ac:spMkLst>
            <pc:docMk/>
            <pc:sldMk cId="2535498520" sldId="325"/>
            <ac:spMk id="3" creationId="{708276BC-A706-40B5-B51D-6AA00A059507}"/>
          </ac:spMkLst>
        </pc:spChg>
      </pc:sldChg>
      <pc:sldChg chg="modSp mod">
        <pc:chgData name="James Young" userId="7f8d7c9cdb576883" providerId="LiveId" clId="{CB16DE9E-3AA6-4238-BE96-44A894DEE4D6}" dt="2026-05-07T19:34:50.535" v="395" actId="20577"/>
        <pc:sldMkLst>
          <pc:docMk/>
          <pc:sldMk cId="3328950240" sldId="326"/>
        </pc:sldMkLst>
        <pc:spChg chg="mod">
          <ac:chgData name="James Young" userId="7f8d7c9cdb576883" providerId="LiveId" clId="{CB16DE9E-3AA6-4238-BE96-44A894DEE4D6}" dt="2026-05-07T19:34:50.535" v="395" actId="20577"/>
          <ac:spMkLst>
            <pc:docMk/>
            <pc:sldMk cId="3328950240" sldId="326"/>
            <ac:spMk id="3" creationId="{708276BC-A706-40B5-B51D-6AA00A059507}"/>
          </ac:spMkLst>
        </pc:spChg>
      </pc:sldChg>
      <pc:sldChg chg="modSp mod">
        <pc:chgData name="James Young" userId="7f8d7c9cdb576883" providerId="LiveId" clId="{CB16DE9E-3AA6-4238-BE96-44A894DEE4D6}" dt="2026-05-07T19:33:19.761" v="254" actId="20577"/>
        <pc:sldMkLst>
          <pc:docMk/>
          <pc:sldMk cId="1318643211" sldId="327"/>
        </pc:sldMkLst>
        <pc:spChg chg="mod">
          <ac:chgData name="James Young" userId="7f8d7c9cdb576883" providerId="LiveId" clId="{CB16DE9E-3AA6-4238-BE96-44A894DEE4D6}" dt="2026-05-07T19:33:19.761" v="254" actId="20577"/>
          <ac:spMkLst>
            <pc:docMk/>
            <pc:sldMk cId="1318643211" sldId="327"/>
            <ac:spMk id="3" creationId="{708276BC-A706-40B5-B51D-6AA00A059507}"/>
          </ac:spMkLst>
        </pc:spChg>
      </pc:sldChg>
      <pc:sldChg chg="del">
        <pc:chgData name="James Young" userId="7f8d7c9cdb576883" providerId="LiveId" clId="{CB16DE9E-3AA6-4238-BE96-44A894DEE4D6}" dt="2026-05-07T19:44:03.207" v="768" actId="2696"/>
        <pc:sldMkLst>
          <pc:docMk/>
          <pc:sldMk cId="1699271710" sldId="328"/>
        </pc:sldMkLst>
      </pc:sldChg>
      <pc:sldChg chg="modSp mod">
        <pc:chgData name="James Young" userId="7f8d7c9cdb576883" providerId="LiveId" clId="{CB16DE9E-3AA6-4238-BE96-44A894DEE4D6}" dt="2026-05-07T19:39:04.535" v="651" actId="20577"/>
        <pc:sldMkLst>
          <pc:docMk/>
          <pc:sldMk cId="2668487088" sldId="329"/>
        </pc:sldMkLst>
        <pc:spChg chg="mod">
          <ac:chgData name="James Young" userId="7f8d7c9cdb576883" providerId="LiveId" clId="{CB16DE9E-3AA6-4238-BE96-44A894DEE4D6}" dt="2026-05-07T19:39:04.535" v="651" actId="20577"/>
          <ac:spMkLst>
            <pc:docMk/>
            <pc:sldMk cId="2668487088" sldId="329"/>
            <ac:spMk id="3" creationId="{94EAE1E5-0222-C976-5259-E9D7C1D6EC53}"/>
          </ac:spMkLst>
        </pc:spChg>
      </pc:sldChg>
      <pc:sldChg chg="modSp add mod">
        <pc:chgData name="James Young" userId="7f8d7c9cdb576883" providerId="LiveId" clId="{CB16DE9E-3AA6-4238-BE96-44A894DEE4D6}" dt="2026-05-07T19:40:54.969" v="685" actId="20577"/>
        <pc:sldMkLst>
          <pc:docMk/>
          <pc:sldMk cId="2322192579" sldId="330"/>
        </pc:sldMkLst>
        <pc:spChg chg="mod">
          <ac:chgData name="James Young" userId="7f8d7c9cdb576883" providerId="LiveId" clId="{CB16DE9E-3AA6-4238-BE96-44A894DEE4D6}" dt="2026-05-07T19:40:54.969" v="685" actId="20577"/>
          <ac:spMkLst>
            <pc:docMk/>
            <pc:sldMk cId="2322192579" sldId="330"/>
            <ac:spMk id="3" creationId="{B8D68126-91B8-3B0E-9B98-24AF51875A90}"/>
          </ac:spMkLst>
        </pc:spChg>
      </pc:sldChg>
      <pc:sldChg chg="modSp add mod">
        <pc:chgData name="James Young" userId="7f8d7c9cdb576883" providerId="LiveId" clId="{CB16DE9E-3AA6-4238-BE96-44A894DEE4D6}" dt="2026-05-07T19:40:26.220" v="676" actId="20577"/>
        <pc:sldMkLst>
          <pc:docMk/>
          <pc:sldMk cId="2028171601" sldId="331"/>
        </pc:sldMkLst>
        <pc:spChg chg="mod">
          <ac:chgData name="James Young" userId="7f8d7c9cdb576883" providerId="LiveId" clId="{CB16DE9E-3AA6-4238-BE96-44A894DEE4D6}" dt="2026-05-07T19:40:26.220" v="676" actId="20577"/>
          <ac:spMkLst>
            <pc:docMk/>
            <pc:sldMk cId="2028171601" sldId="331"/>
            <ac:spMk id="3" creationId="{138CF3CC-818A-89E2-4A37-1264D337BB3D}"/>
          </ac:spMkLst>
        </pc:spChg>
      </pc:sldChg>
      <pc:sldChg chg="modSp add mod">
        <pc:chgData name="James Young" userId="7f8d7c9cdb576883" providerId="LiveId" clId="{CB16DE9E-3AA6-4238-BE96-44A894DEE4D6}" dt="2026-05-07T19:39:43.015" v="664" actId="20577"/>
        <pc:sldMkLst>
          <pc:docMk/>
          <pc:sldMk cId="2742264928" sldId="332"/>
        </pc:sldMkLst>
        <pc:spChg chg="mod">
          <ac:chgData name="James Young" userId="7f8d7c9cdb576883" providerId="LiveId" clId="{CB16DE9E-3AA6-4238-BE96-44A894DEE4D6}" dt="2026-05-07T19:39:43.015" v="664" actId="20577"/>
          <ac:spMkLst>
            <pc:docMk/>
            <pc:sldMk cId="2742264928" sldId="332"/>
            <ac:spMk id="3" creationId="{C259A67A-BDEA-A8F2-FEB9-8911FE6FA141}"/>
          </ac:spMkLst>
        </pc:spChg>
      </pc:sldChg>
      <pc:sldChg chg="modSp add mod">
        <pc:chgData name="James Young" userId="7f8d7c9cdb576883" providerId="LiveId" clId="{CB16DE9E-3AA6-4238-BE96-44A894DEE4D6}" dt="2026-05-07T19:44:33.910" v="827" actId="20577"/>
        <pc:sldMkLst>
          <pc:docMk/>
          <pc:sldMk cId="136337874" sldId="333"/>
        </pc:sldMkLst>
        <pc:spChg chg="mod">
          <ac:chgData name="James Young" userId="7f8d7c9cdb576883" providerId="LiveId" clId="{CB16DE9E-3AA6-4238-BE96-44A894DEE4D6}" dt="2026-05-07T19:44:33.910" v="827" actId="20577"/>
          <ac:spMkLst>
            <pc:docMk/>
            <pc:sldMk cId="136337874" sldId="333"/>
            <ac:spMk id="3" creationId="{FCB8833A-D1B4-A253-E172-D98536D13397}"/>
          </ac:spMkLst>
        </pc:spChg>
      </pc:sldChg>
      <pc:sldChg chg="modSp add mod">
        <pc:chgData name="James Young" userId="7f8d7c9cdb576883" providerId="LiveId" clId="{CB16DE9E-3AA6-4238-BE96-44A894DEE4D6}" dt="2026-05-07T19:42:02.226" v="701" actId="20577"/>
        <pc:sldMkLst>
          <pc:docMk/>
          <pc:sldMk cId="452807328" sldId="334"/>
        </pc:sldMkLst>
        <pc:spChg chg="mod">
          <ac:chgData name="James Young" userId="7f8d7c9cdb576883" providerId="LiveId" clId="{CB16DE9E-3AA6-4238-BE96-44A894DEE4D6}" dt="2026-05-07T19:42:02.226" v="701" actId="20577"/>
          <ac:spMkLst>
            <pc:docMk/>
            <pc:sldMk cId="452807328" sldId="334"/>
            <ac:spMk id="3" creationId="{E73737F9-DD53-F437-20F6-2CAFDAF280FF}"/>
          </ac:spMkLst>
        </pc:spChg>
      </pc:sldChg>
      <pc:sldChg chg="modSp add mod">
        <pc:chgData name="James Young" userId="7f8d7c9cdb576883" providerId="LiveId" clId="{CB16DE9E-3AA6-4238-BE96-44A894DEE4D6}" dt="2026-05-07T19:41:22.799" v="693" actId="20577"/>
        <pc:sldMkLst>
          <pc:docMk/>
          <pc:sldMk cId="85635457" sldId="335"/>
        </pc:sldMkLst>
        <pc:spChg chg="mod">
          <ac:chgData name="James Young" userId="7f8d7c9cdb576883" providerId="LiveId" clId="{CB16DE9E-3AA6-4238-BE96-44A894DEE4D6}" dt="2026-05-07T19:41:22.799" v="693" actId="20577"/>
          <ac:spMkLst>
            <pc:docMk/>
            <pc:sldMk cId="85635457" sldId="335"/>
            <ac:spMk id="3" creationId="{B12E1CF9-FE5B-82B7-9578-62FF78C8668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A0940-A907-85E3-2373-AE01AC2DA5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1C17F-18C5-5D9C-3FA2-B52B8898CB4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259A67A-BDEA-A8F2-FEB9-8911FE6FA14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There are too many verses to recount them all about the importance of the lost to Jesus and the Father; too many verses of the need for the lost to hear the gospel and our being a light leading them to God. If we see and respond to their physical needs how much more important is it that that we address their spiritual needs?   </a:t>
            </a:r>
            <a:r>
              <a:rPr lang="en-US" sz="1200" dirty="0">
                <a:solidFill>
                  <a:srgbClr val="00B050"/>
                </a:solidFill>
              </a:rPr>
              <a:t>….  #3</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2264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09489-9C74-C915-FA5F-F52A887898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3DB68-50AE-ECC0-21DA-B7D4E329478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38CF3CC-818A-89E2-4A37-1264D337BB3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3. </a:t>
            </a:r>
            <a:r>
              <a:rPr lang="en-US" b="1" dirty="0"/>
              <a:t>Jesus</a:t>
            </a:r>
            <a:r>
              <a:rPr lang="en-US" dirty="0"/>
              <a:t> – Jesus was NEW on the scene. It is little wonder then when the scribes immediately questioned Jesus’ statement of forgiving sins. They are right about a number of things. They are right in that no one has the power to forgive sins but God (cf. Isaiah 43:25). By offering to forgive this man of his sins Jesus is thereby equating Himself to be on the same level as God. They are therefore also correct about Jesus committing blasphemy – </a:t>
            </a:r>
            <a:r>
              <a:rPr lang="en-US" b="1" dirty="0"/>
              <a:t>IF</a:t>
            </a:r>
            <a:r>
              <a:rPr lang="en-US" dirty="0"/>
              <a:t> He isn't God.            </a:t>
            </a:r>
          </a:p>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028171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07D99-DDE3-7EE7-9FA7-8F17B4B58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C29E73-1F2D-D9A3-F0BE-2E4A2BDD1F8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8D68126-91B8-3B0E-9B98-24AF51875A9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We see a similar situation in </a:t>
            </a:r>
            <a:r>
              <a:rPr lang="en-US" b="1" dirty="0"/>
              <a:t>John 5:17,18</a:t>
            </a:r>
            <a:r>
              <a:rPr lang="en-US" dirty="0"/>
              <a:t> “But He answered them, ‘My Father is working until now, and I Myself am working.; For this reason therefore the Jews were seeking kill Him, because He not only was breaking the Sabbath, but also was calling God His own Father, making Himself equal with God.” </a:t>
            </a:r>
          </a:p>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322192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E50EA-1C92-8AC6-2323-EA42FED86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5DA7A-9C5E-EF2A-5D06-8CEABFDD4EF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12E1CF9-FE5B-82B7-9578-62FF78C86681}"/>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dirty="0"/>
              <a:t>So it is true that He has blasphemed if He is not God. Their failure then is in not “seeing” what happens next. It can also be seen that they are failing to ‘listening’ to what Jesus tells them – “Which is easier, to say to the paralytic, ‘Your sins are forgiven you,’ or to say ‘Arise, take up your bed and walk.’”  And the paralytic proceeds to do exactly that. Jesus miraculously heals this man, and because He has done so physically, then He can and has forgiven him his sins as well. If Jesus could do one, He could do the other. He undeniably healed the man therefore He has also undeniably forgiven the man. You see a very clear example of this happening again with the thief on the cross. Christ undeniably  Christ’ authority….</a:t>
            </a:r>
          </a:p>
        </p:txBody>
      </p:sp>
    </p:spTree>
    <p:extLst>
      <p:ext uri="{BB962C8B-B14F-4D97-AF65-F5344CB8AC3E}">
        <p14:creationId xmlns:p14="http://schemas.microsoft.com/office/powerpoint/2010/main" val="85635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DF9D0-DB2C-CD45-9A9D-78EC0B742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F43F4A-2245-067B-07A3-C4695D2E94C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73737F9-DD53-F437-20F6-2CAFDAF280F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The import of this event is to bring us to self-awareness. Have we been united with Christ in baptism and had our sins removed/forgiven; do we have the faith needed to motivate us to obedience to God’s commands? Do we have the devotion, commitment and desire to take up our cross and follow Christ in order to be God’s ambassador to the lost? Do we truly love God and therefore love His children?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2807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4538A-3F3C-3D62-04B5-528245B436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2E29BF-54BA-9D96-A8E0-96B448AA1AA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CB8833A-D1B4-A253-E172-D98536D13397}"/>
              </a:ext>
            </a:extLst>
          </p:cNvPr>
          <p:cNvSpPr>
            <a:spLocks noGrp="1"/>
          </p:cNvSpPr>
          <p:nvPr>
            <p:ph idx="1"/>
          </p:nvPr>
        </p:nvSpPr>
        <p:spPr>
          <a:xfrm>
            <a:off x="628650" y="379562"/>
            <a:ext cx="7886700" cy="5891842"/>
          </a:xfrm>
        </p:spPr>
        <p:txBody>
          <a:bodyPr>
            <a:normAutofit/>
          </a:bodyPr>
          <a:lstStyle/>
          <a:p>
            <a:r>
              <a:rPr lang="en-US" dirty="0"/>
              <a:t>Do we truly put God’s kingdom before this world and all its enticements and passions? Are we as passionate for God as we are for self? </a:t>
            </a:r>
            <a:r>
              <a:rPr lang="en-US" sz="1200" dirty="0">
                <a:solidFill>
                  <a:srgbClr val="00B050"/>
                </a:solidFill>
              </a:rPr>
              <a:t>Its true – actions do speak louder than words. How are people seeing us live our lives – for God or self? </a:t>
            </a:r>
          </a:p>
          <a:p>
            <a:r>
              <a:rPr lang="en-US" dirty="0"/>
              <a:t>This paralytic left a completely new man.       </a:t>
            </a:r>
            <a:r>
              <a:rPr lang="en-US" b="1" dirty="0"/>
              <a:t>Ezekiel 36:26</a:t>
            </a:r>
            <a:r>
              <a:rPr lang="en-US" dirty="0"/>
              <a:t> I will give you a new heart, and I will put a new spirit within you. I will remove the heart of stone from your body and give you a heart of flesh.  </a:t>
            </a:r>
            <a:r>
              <a:rPr lang="en-US" sz="1200" dirty="0">
                <a:solidFill>
                  <a:srgbClr val="00B050"/>
                </a:solidFill>
              </a:rPr>
              <a:t>Your tombstone/obituary= your faith affecting your life and those </a:t>
            </a:r>
            <a:r>
              <a:rPr lang="en-US" sz="1200">
                <a:solidFill>
                  <a:srgbClr val="00B050"/>
                </a:solidFill>
              </a:rPr>
              <a:t>around you????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337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r>
              <a:rPr lang="en-US" sz="3600" b="1" dirty="0"/>
              <a:t>The Paralytic Healing – Mark 2:1-12 </a:t>
            </a:r>
          </a:p>
          <a:p>
            <a:endParaRPr lang="en-US" b="1" dirty="0"/>
          </a:p>
          <a:p>
            <a:endParaRPr lang="en-US" dirty="0"/>
          </a:p>
          <a:p>
            <a:r>
              <a:rPr lang="en-US" dirty="0"/>
              <a:t>Also:  </a:t>
            </a:r>
            <a:r>
              <a:rPr lang="en-US" b="1" dirty="0"/>
              <a:t>Mt 9:2-8; Luke 5:17-26</a:t>
            </a:r>
          </a:p>
          <a:p>
            <a:pPr marL="0" indent="0">
              <a:buNone/>
            </a:pPr>
            <a:endParaRPr lang="en-US" sz="2400"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r>
              <a:rPr lang="en-US" b="1" dirty="0"/>
              <a:t>Mark 2:1-12     “</a:t>
            </a:r>
            <a:r>
              <a:rPr lang="en-US" dirty="0"/>
              <a:t>And again, He entered Capernaum after </a:t>
            </a:r>
            <a:r>
              <a:rPr lang="en-US" i="1" dirty="0"/>
              <a:t>some</a:t>
            </a:r>
            <a:r>
              <a:rPr lang="en-US" dirty="0"/>
              <a:t> days, and it was heard that He was in the house.  Immediately many gathered together, so that there was no longer room to receive </a:t>
            </a:r>
            <a:r>
              <a:rPr lang="en-US" i="1" dirty="0"/>
              <a:t>them,</a:t>
            </a:r>
            <a:r>
              <a:rPr lang="en-US" dirty="0"/>
              <a:t> not even near the door. And He </a:t>
            </a:r>
            <a:r>
              <a:rPr lang="en-US" b="1" dirty="0"/>
              <a:t>preached the word</a:t>
            </a:r>
            <a:r>
              <a:rPr lang="en-US" dirty="0"/>
              <a:t> to them. Then they came to Him, bringing a paralytic who was carried by four </a:t>
            </a:r>
            <a:r>
              <a:rPr lang="en-US" i="1" dirty="0"/>
              <a:t>men.</a:t>
            </a:r>
            <a:r>
              <a:rPr lang="en-US" dirty="0"/>
              <a:t> And when they could not come near Him because of the crowd, they uncovered the roof where He was. So when they had broken through, they let down the bed on which the paralytic was lying. </a:t>
            </a:r>
            <a:r>
              <a:rPr lang="en-US" b="1" dirty="0"/>
              <a:t>When Jesus saw their faith</a:t>
            </a:r>
            <a:r>
              <a:rPr lang="en-US" dirty="0"/>
              <a:t>, He said to the paralytic, “Son, your sins are forgiven you.” And some of the scribes were sitting there and reasoning in their hearts, “Why does this </a:t>
            </a:r>
            <a:r>
              <a:rPr lang="en-US" i="1" dirty="0"/>
              <a:t>Man</a:t>
            </a:r>
            <a:r>
              <a:rPr lang="en-US" dirty="0"/>
              <a:t> speak blasphemies like this? Who can forgive sins but God alone?”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But immediately, when Jesus perceived in His spirit that they reasoned thus within themselves, He said to them, “Why do you reason about these things in your hearts? Which is easier, to say to the paralytic, ‘</a:t>
            </a:r>
            <a:r>
              <a:rPr lang="en-US" i="1" dirty="0"/>
              <a:t>Your</a:t>
            </a:r>
            <a:r>
              <a:rPr lang="en-US" dirty="0"/>
              <a:t> sins are forgiven you,’ or to say, ‘Arise, take up your bed and walk’? But that you may know that the Son of Man has power on earth to forgive sins”—He said to the paralytic, “I say to you, arise, take up your bed, and go to your house.” Immediately he arose, took up the bed, and went out in the presence of them all, so that all were amazed and glorified God, saying, “We never saw </a:t>
            </a:r>
            <a:r>
              <a:rPr lang="en-US" i="1" dirty="0"/>
              <a:t>anything</a:t>
            </a:r>
            <a:r>
              <a:rPr lang="en-US" dirty="0"/>
              <a:t> like this!”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sz="3200" dirty="0"/>
              <a:t>LESSONS To Be Learned:</a:t>
            </a:r>
          </a:p>
          <a:p>
            <a:endParaRPr lang="en-US" sz="3200" dirty="0"/>
          </a:p>
          <a:p>
            <a:r>
              <a:rPr lang="en-US" sz="3200" dirty="0"/>
              <a:t>THE  CROWD  VS.  US    COMING TO JESUS - </a:t>
            </a:r>
            <a:r>
              <a:rPr lang="en-US" sz="3200" b="1" dirty="0"/>
              <a:t>Mark 8:1-3 “</a:t>
            </a:r>
            <a:r>
              <a:rPr lang="en-US" sz="3200" dirty="0"/>
              <a:t>In those days, when there was a large crowd, and they had nothing to eat, Jesus called His disciples and said to them, ‘I feel compassion for the people because they have remained with Me now three days and have nothing to eat. If I send them away hungry to their homes, they will faint on the way; and some of them </a:t>
            </a:r>
            <a:r>
              <a:rPr lang="en-US" sz="3200" b="1" dirty="0"/>
              <a:t>have come from a great distance.’”   </a:t>
            </a:r>
            <a:r>
              <a:rPr lang="en-US" sz="1200" dirty="0">
                <a:solidFill>
                  <a:srgbClr val="00B050"/>
                </a:solidFill>
              </a:rPr>
              <a:t>distance traveled???      </a:t>
            </a:r>
            <a:r>
              <a:rPr lang="en-US" sz="1200" b="1" dirty="0">
                <a:solidFill>
                  <a:srgbClr val="00B050"/>
                </a:solidFill>
              </a:rPr>
              <a:t>My question:</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How FAR would you go to see/hear Jesus? How much time and effort do you sacrifice to better know Christ and His Word? How much time do you spend time in prayer/meditation? Are we truly illustrating a heart &amp; life that obeys the First Great Commandment?   </a:t>
            </a:r>
            <a:r>
              <a:rPr lang="en-US" sz="1300" dirty="0">
                <a:solidFill>
                  <a:srgbClr val="00B050"/>
                </a:solidFill>
              </a:rPr>
              <a:t>Quote</a:t>
            </a:r>
            <a:r>
              <a:rPr lang="en-US" dirty="0"/>
              <a:t>      </a:t>
            </a:r>
            <a:r>
              <a:rPr lang="en-US" b="1" dirty="0"/>
              <a:t>John 14:15 “</a:t>
            </a:r>
            <a:r>
              <a:rPr lang="en-US" dirty="0"/>
              <a:t>If you love Me, you will keep My commandments.”  </a:t>
            </a:r>
            <a:r>
              <a:rPr lang="en-US" sz="1300" dirty="0">
                <a:solidFill>
                  <a:srgbClr val="00B050"/>
                </a:solidFill>
              </a:rPr>
              <a:t>Know them 1</a:t>
            </a:r>
            <a:r>
              <a:rPr lang="en-US" sz="1300" baseline="30000" dirty="0">
                <a:solidFill>
                  <a:srgbClr val="00B050"/>
                </a:solidFill>
              </a:rPr>
              <a:t>st</a:t>
            </a:r>
            <a:r>
              <a:rPr lang="en-US" dirty="0"/>
              <a:t>.            </a:t>
            </a:r>
            <a:r>
              <a:rPr lang="en-US" b="1" dirty="0"/>
              <a:t>Jer 31:33 “</a:t>
            </a:r>
            <a:r>
              <a:rPr lang="en-US" dirty="0"/>
              <a:t> “This is the covenant I will make with the people of Israel after that time,” declares the LORD. “I will put My law in their minds and write it on their hearts. I will be their God, and they will be My people.” Has this happened in OUR lives, hearts and minds?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Acts 17:11 “</a:t>
            </a:r>
            <a:r>
              <a:rPr lang="en-US" dirty="0"/>
              <a:t>Now the Berean Jews were of more noble character than those in Thessalonica, for they received the message with great eagerness and examined the Scriptures every day to see if what Paul said was true. Is this true of us??? Their coming in order to know the Lord and hear His word and receive His blessings required time, travel and money (food). What is the required cost of us in order to better know Jesus? What sacrifices are we having to make in order to better know, love and serve Him?</a:t>
            </a:r>
          </a:p>
          <a:p>
            <a:pPr marL="0" indent="0">
              <a:lnSpc>
                <a:spcPct val="107000"/>
              </a:lnSpc>
              <a:spcBef>
                <a:spcPts val="0"/>
              </a:spcBef>
              <a:spcAft>
                <a:spcPts val="600"/>
              </a:spcAft>
              <a:buNone/>
            </a:pPr>
            <a:r>
              <a:rPr lang="en-US" sz="1200" dirty="0">
                <a:solidFill>
                  <a:srgbClr val="00B050"/>
                </a:solidFill>
              </a:rPr>
              <a:t>Coming to know the Lord required time, travel, money.  What is OUR cost for us to know the Lord better??? Sacrifices???</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2. </a:t>
            </a:r>
            <a:r>
              <a:rPr lang="en-US" dirty="0"/>
              <a:t>THE FOUR MEN – These men were certain that Jesus could do something for their paralytic friend and was determined that it happen Their actions spoke of their faith. Or another way to put it is ‘their faith resulted in action.’ What has James told us? “…. I will show you my faith by my works.” (</a:t>
            </a:r>
            <a:r>
              <a:rPr lang="en-US" b="1" dirty="0"/>
              <a:t>Jas 2:18</a:t>
            </a:r>
            <a:r>
              <a:rPr lang="en-US" dirty="0"/>
              <a:t>)  And what did Jesus say in John 14 – ‘if you love Me, you will do what? Keep My commandments! That word KEEP indicates ACTION motivated from love. </a:t>
            </a:r>
          </a:p>
          <a:p>
            <a:pPr marL="0" indent="0">
              <a:lnSpc>
                <a:spcPct val="107000"/>
              </a:lnSpc>
              <a:spcBef>
                <a:spcPts val="0"/>
              </a:spcBef>
              <a:spcAft>
                <a:spcPts val="600"/>
              </a:spcAft>
              <a:buNone/>
            </a:pPr>
            <a:r>
              <a:rPr lang="en-US" sz="1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Jhn</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14 – if you love Me      Keep = action motivated from love</a:t>
            </a: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Notice also that they illustrated a sense of urgency, not waiting to come back later when they weren’t sure where Jesus would be. How far are we willing to go to fulfill the 2</a:t>
            </a:r>
            <a:r>
              <a:rPr lang="en-US" baseline="30000" dirty="0"/>
              <a:t>nd</a:t>
            </a:r>
            <a:r>
              <a:rPr lang="en-US" dirty="0"/>
              <a:t> Great Commandment?  You will remember that when Jesus healed the man that He first forgave him his sins. Jesus ‘helped’ the man in the physical and spiritual realm. </a:t>
            </a:r>
            <a:r>
              <a:rPr lang="en-US" sz="1200" dirty="0">
                <a:solidFill>
                  <a:srgbClr val="00B050"/>
                </a:solidFill>
              </a:rPr>
              <a:t>parable of the sheep/goats = see &amp; respond       to their needs  hungry, naked, thirsty, homeless, lonely (prison/sick)</a:t>
            </a:r>
            <a:endParaRPr lang="en-US" sz="12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414</TotalTime>
  <Words>1489</Words>
  <Application>Microsoft Office PowerPoint</Application>
  <PresentationFormat>On-screen Show (4:3)</PresentationFormat>
  <Paragraphs>28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2026-05-07T19:44:39Z</dcterms:modified>
</cp:coreProperties>
</file>