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2" r:id="rId10"/>
    <p:sldId id="331" r:id="rId11"/>
    <p:sldId id="330" r:id="rId12"/>
    <p:sldId id="32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7986A1-2209-4862-A0CA-E1C6940B447B}" v="11" dt="2026-05-13T15:06:00.3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delSld modSld">
      <pc:chgData name="James Young" userId="7f8d7c9cdb576883" providerId="LiveId" clId="{CB16DE9E-3AA6-4238-BE96-44A894DEE4D6}" dt="2026-05-13T15:26:02.786" v="210" actId="20577"/>
      <pc:docMkLst>
        <pc:docMk/>
      </pc:docMkLst>
      <pc:sldChg chg="modSp mod">
        <pc:chgData name="James Young" userId="7f8d7c9cdb576883" providerId="LiveId" clId="{CB16DE9E-3AA6-4238-BE96-44A894DEE4D6}" dt="2026-05-12T18:56:12.689" v="4" actId="255"/>
        <pc:sldMkLst>
          <pc:docMk/>
          <pc:sldMk cId="2838560389" sldId="296"/>
        </pc:sldMkLst>
        <pc:spChg chg="mod">
          <ac:chgData name="James Young" userId="7f8d7c9cdb576883" providerId="LiveId" clId="{CB16DE9E-3AA6-4238-BE96-44A894DEE4D6}" dt="2026-05-12T18:56:12.689" v="4" actId="255"/>
          <ac:spMkLst>
            <pc:docMk/>
            <pc:sldMk cId="2838560389" sldId="296"/>
            <ac:spMk id="3" creationId="{708276BC-A706-40B5-B51D-6AA00A059507}"/>
          </ac:spMkLst>
        </pc:spChg>
      </pc:sldChg>
      <pc:sldChg chg="modSp mod">
        <pc:chgData name="James Young" userId="7f8d7c9cdb576883" providerId="LiveId" clId="{CB16DE9E-3AA6-4238-BE96-44A894DEE4D6}" dt="2026-05-13T14:57:45.151" v="25" actId="20577"/>
        <pc:sldMkLst>
          <pc:docMk/>
          <pc:sldMk cId="3390102180" sldId="311"/>
        </pc:sldMkLst>
        <pc:spChg chg="mod">
          <ac:chgData name="James Young" userId="7f8d7c9cdb576883" providerId="LiveId" clId="{CB16DE9E-3AA6-4238-BE96-44A894DEE4D6}" dt="2026-05-13T14:57:45.151" v="25" actId="20577"/>
          <ac:spMkLst>
            <pc:docMk/>
            <pc:sldMk cId="3390102180" sldId="311"/>
            <ac:spMk id="3" creationId="{708276BC-A706-40B5-B51D-6AA00A059507}"/>
          </ac:spMkLst>
        </pc:spChg>
      </pc:sldChg>
      <pc:sldChg chg="modSp mod">
        <pc:chgData name="James Young" userId="7f8d7c9cdb576883" providerId="LiveId" clId="{CB16DE9E-3AA6-4238-BE96-44A894DEE4D6}" dt="2026-05-13T14:56:42.433" v="16" actId="5793"/>
        <pc:sldMkLst>
          <pc:docMk/>
          <pc:sldMk cId="2438453614" sldId="316"/>
        </pc:sldMkLst>
        <pc:spChg chg="mod">
          <ac:chgData name="James Young" userId="7f8d7c9cdb576883" providerId="LiveId" clId="{CB16DE9E-3AA6-4238-BE96-44A894DEE4D6}" dt="2026-05-13T14:56:42.433" v="16" actId="5793"/>
          <ac:spMkLst>
            <pc:docMk/>
            <pc:sldMk cId="2438453614" sldId="316"/>
            <ac:spMk id="3" creationId="{708276BC-A706-40B5-B51D-6AA00A059507}"/>
          </ac:spMkLst>
        </pc:spChg>
      </pc:sldChg>
      <pc:sldChg chg="modSp mod">
        <pc:chgData name="James Young" userId="7f8d7c9cdb576883" providerId="LiveId" clId="{CB16DE9E-3AA6-4238-BE96-44A894DEE4D6}" dt="2026-05-13T14:55:16.019" v="8" actId="255"/>
        <pc:sldMkLst>
          <pc:docMk/>
          <pc:sldMk cId="2029461572" sldId="317"/>
        </pc:sldMkLst>
        <pc:spChg chg="mod">
          <ac:chgData name="James Young" userId="7f8d7c9cdb576883" providerId="LiveId" clId="{CB16DE9E-3AA6-4238-BE96-44A894DEE4D6}" dt="2026-05-13T14:55:16.019" v="8" actId="255"/>
          <ac:spMkLst>
            <pc:docMk/>
            <pc:sldMk cId="2029461572" sldId="317"/>
            <ac:spMk id="3" creationId="{708276BC-A706-40B5-B51D-6AA00A059507}"/>
          </ac:spMkLst>
        </pc:spChg>
      </pc:sldChg>
      <pc:sldChg chg="modSp mod">
        <pc:chgData name="James Young" userId="7f8d7c9cdb576883" providerId="LiveId" clId="{CB16DE9E-3AA6-4238-BE96-44A894DEE4D6}" dt="2026-05-13T15:07:50.484" v="135" actId="20577"/>
        <pc:sldMkLst>
          <pc:docMk/>
          <pc:sldMk cId="2535498520" sldId="325"/>
        </pc:sldMkLst>
        <pc:spChg chg="mod">
          <ac:chgData name="James Young" userId="7f8d7c9cdb576883" providerId="LiveId" clId="{CB16DE9E-3AA6-4238-BE96-44A894DEE4D6}" dt="2026-05-13T15:07:50.484" v="135" actId="20577"/>
          <ac:spMkLst>
            <pc:docMk/>
            <pc:sldMk cId="2535498520" sldId="325"/>
            <ac:spMk id="3" creationId="{708276BC-A706-40B5-B51D-6AA00A059507}"/>
          </ac:spMkLst>
        </pc:spChg>
      </pc:sldChg>
      <pc:sldChg chg="modSp mod">
        <pc:chgData name="James Young" userId="7f8d7c9cdb576883" providerId="LiveId" clId="{CB16DE9E-3AA6-4238-BE96-44A894DEE4D6}" dt="2026-05-13T15:01:42.130" v="52" actId="20577"/>
        <pc:sldMkLst>
          <pc:docMk/>
          <pc:sldMk cId="3328950240" sldId="326"/>
        </pc:sldMkLst>
        <pc:spChg chg="mod">
          <ac:chgData name="James Young" userId="7f8d7c9cdb576883" providerId="LiveId" clId="{CB16DE9E-3AA6-4238-BE96-44A894DEE4D6}" dt="2026-05-13T15:01:42.130" v="52" actId="20577"/>
          <ac:spMkLst>
            <pc:docMk/>
            <pc:sldMk cId="3328950240" sldId="326"/>
            <ac:spMk id="3" creationId="{708276BC-A706-40B5-B51D-6AA00A059507}"/>
          </ac:spMkLst>
        </pc:spChg>
      </pc:sldChg>
      <pc:sldChg chg="modSp mod">
        <pc:chgData name="James Young" userId="7f8d7c9cdb576883" providerId="LiveId" clId="{CB16DE9E-3AA6-4238-BE96-44A894DEE4D6}" dt="2026-05-13T15:08:28.102" v="165" actId="20577"/>
        <pc:sldMkLst>
          <pc:docMk/>
          <pc:sldMk cId="1318643211" sldId="327"/>
        </pc:sldMkLst>
        <pc:spChg chg="mod">
          <ac:chgData name="James Young" userId="7f8d7c9cdb576883" providerId="LiveId" clId="{CB16DE9E-3AA6-4238-BE96-44A894DEE4D6}" dt="2026-05-13T15:08:28.102" v="165" actId="20577"/>
          <ac:spMkLst>
            <pc:docMk/>
            <pc:sldMk cId="1318643211" sldId="327"/>
            <ac:spMk id="3" creationId="{708276BC-A706-40B5-B51D-6AA00A059507}"/>
          </ac:spMkLst>
        </pc:spChg>
      </pc:sldChg>
      <pc:sldChg chg="del">
        <pc:chgData name="James Young" userId="7f8d7c9cdb576883" providerId="LiveId" clId="{CB16DE9E-3AA6-4238-BE96-44A894DEE4D6}" dt="2026-05-13T15:06:36.079" v="107" actId="2696"/>
        <pc:sldMkLst>
          <pc:docMk/>
          <pc:sldMk cId="1699271710" sldId="328"/>
        </pc:sldMkLst>
      </pc:sldChg>
      <pc:sldChg chg="modSp mod">
        <pc:chgData name="James Young" userId="7f8d7c9cdb576883" providerId="LiveId" clId="{CB16DE9E-3AA6-4238-BE96-44A894DEE4D6}" dt="2026-05-13T15:06:21.941" v="106" actId="20577"/>
        <pc:sldMkLst>
          <pc:docMk/>
          <pc:sldMk cId="2668487088" sldId="329"/>
        </pc:sldMkLst>
        <pc:spChg chg="mod">
          <ac:chgData name="James Young" userId="7f8d7c9cdb576883" providerId="LiveId" clId="{CB16DE9E-3AA6-4238-BE96-44A894DEE4D6}" dt="2026-05-13T15:06:21.941" v="106" actId="20577"/>
          <ac:spMkLst>
            <pc:docMk/>
            <pc:sldMk cId="2668487088" sldId="329"/>
            <ac:spMk id="3" creationId="{94EAE1E5-0222-C976-5259-E9D7C1D6EC53}"/>
          </ac:spMkLst>
        </pc:spChg>
      </pc:sldChg>
      <pc:sldChg chg="modSp add mod">
        <pc:chgData name="James Young" userId="7f8d7c9cdb576883" providerId="LiveId" clId="{CB16DE9E-3AA6-4238-BE96-44A894DEE4D6}" dt="2026-05-13T15:05:39.252" v="98" actId="255"/>
        <pc:sldMkLst>
          <pc:docMk/>
          <pc:sldMk cId="3601731346" sldId="330"/>
        </pc:sldMkLst>
        <pc:spChg chg="mod">
          <ac:chgData name="James Young" userId="7f8d7c9cdb576883" providerId="LiveId" clId="{CB16DE9E-3AA6-4238-BE96-44A894DEE4D6}" dt="2026-05-13T15:05:39.252" v="98" actId="255"/>
          <ac:spMkLst>
            <pc:docMk/>
            <pc:sldMk cId="3601731346" sldId="330"/>
            <ac:spMk id="3" creationId="{6CDD2278-74E6-5BB2-662F-5BC6B4FA58D3}"/>
          </ac:spMkLst>
        </pc:spChg>
      </pc:sldChg>
      <pc:sldChg chg="modSp add mod">
        <pc:chgData name="James Young" userId="7f8d7c9cdb576883" providerId="LiveId" clId="{CB16DE9E-3AA6-4238-BE96-44A894DEE4D6}" dt="2026-05-13T15:26:02.786" v="210" actId="20577"/>
        <pc:sldMkLst>
          <pc:docMk/>
          <pc:sldMk cId="3573393151" sldId="331"/>
        </pc:sldMkLst>
        <pc:spChg chg="mod">
          <ac:chgData name="James Young" userId="7f8d7c9cdb576883" providerId="LiveId" clId="{CB16DE9E-3AA6-4238-BE96-44A894DEE4D6}" dt="2026-05-13T15:26:02.786" v="210" actId="20577"/>
          <ac:spMkLst>
            <pc:docMk/>
            <pc:sldMk cId="3573393151" sldId="331"/>
            <ac:spMk id="3" creationId="{ED1EED1F-566C-8EEE-BEF1-F15ACE792C20}"/>
          </ac:spMkLst>
        </pc:spChg>
      </pc:sldChg>
      <pc:sldChg chg="modSp add mod">
        <pc:chgData name="James Young" userId="7f8d7c9cdb576883" providerId="LiveId" clId="{CB16DE9E-3AA6-4238-BE96-44A894DEE4D6}" dt="2026-05-13T15:03:51.892" v="87" actId="255"/>
        <pc:sldMkLst>
          <pc:docMk/>
          <pc:sldMk cId="9809542" sldId="332"/>
        </pc:sldMkLst>
        <pc:spChg chg="mod">
          <ac:chgData name="James Young" userId="7f8d7c9cdb576883" providerId="LiveId" clId="{CB16DE9E-3AA6-4238-BE96-44A894DEE4D6}" dt="2026-05-13T15:03:51.892" v="87" actId="255"/>
          <ac:spMkLst>
            <pc:docMk/>
            <pc:sldMk cId="9809542" sldId="332"/>
            <ac:spMk id="3" creationId="{0AAF0EA3-CFE7-841B-60C1-EAFD0376373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5/13/2026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3236F-DB84-057F-E003-CB15429C35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A8A10D-07C2-2222-9365-E8C21E440F1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D1EED1F-566C-8EEE-BEF1-F15ACE792C20}"/>
              </a:ext>
            </a:extLst>
          </p:cNvPr>
          <p:cNvSpPr>
            <a:spLocks noGrp="1"/>
          </p:cNvSpPr>
          <p:nvPr>
            <p:ph idx="1"/>
          </p:nvPr>
        </p:nvSpPr>
        <p:spPr>
          <a:xfrm>
            <a:off x="628650" y="379562"/>
            <a:ext cx="7886700" cy="5891842"/>
          </a:xfrm>
        </p:spPr>
        <p:txBody>
          <a:bodyPr>
            <a:normAutofit lnSpcReduction="10000"/>
          </a:bodyPr>
          <a:lstStyle/>
          <a:p>
            <a:r>
              <a:rPr lang="en-US" b="1" dirty="0"/>
              <a:t>3) What is Our </a:t>
            </a:r>
            <a:r>
              <a:rPr lang="en-US" sz="3200" b="1" dirty="0"/>
              <a:t>Response to Persecutions </a:t>
            </a:r>
            <a:r>
              <a:rPr lang="en-US" sz="3200" b="1"/>
              <a:t>/ Opportunities:     </a:t>
            </a:r>
            <a:r>
              <a:rPr lang="en-US" sz="3200" dirty="0"/>
              <a:t>how do we react to painful/costly situations</a:t>
            </a:r>
          </a:p>
          <a:p>
            <a:r>
              <a:rPr lang="en-US" sz="3200" b="1" dirty="0"/>
              <a:t>MTT 5:44 “</a:t>
            </a:r>
            <a:r>
              <a:rPr lang="en-US" sz="3200" dirty="0"/>
              <a:t>But I tell you, love your enemies and pray for those who persecute you.”</a:t>
            </a:r>
          </a:p>
          <a:p>
            <a:r>
              <a:rPr lang="en-US" sz="3200" dirty="0"/>
              <a:t> </a:t>
            </a:r>
          </a:p>
          <a:p>
            <a:r>
              <a:rPr lang="en-US" sz="3200" b="1" dirty="0"/>
              <a:t>Rom 12:14, 21 “</a:t>
            </a:r>
            <a:r>
              <a:rPr lang="en-US" sz="3200" dirty="0"/>
              <a:t>Bless those who persecute you; bless and do not curse.. . . .Do not be overcome by evil, but overcome evil with good.” </a:t>
            </a:r>
          </a:p>
          <a:p>
            <a:r>
              <a:rPr lang="en-US" sz="3200" b="1" dirty="0"/>
              <a:t>Col 3:1 “</a:t>
            </a:r>
            <a:r>
              <a:rPr lang="en-US" sz="3200" dirty="0"/>
              <a:t>If then you have been raised with Christ, seek the things that are above, where Christ is, seated at the right hand of God.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3393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1A2EB-EF3E-3470-F4D7-8B08B933D7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96A14-BCC2-CB32-F4CE-A5A0327E2DE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CDD2278-74E6-5BB2-662F-5BC6B4FA58D3}"/>
              </a:ext>
            </a:extLst>
          </p:cNvPr>
          <p:cNvSpPr>
            <a:spLocks noGrp="1"/>
          </p:cNvSpPr>
          <p:nvPr>
            <p:ph idx="1"/>
          </p:nvPr>
        </p:nvSpPr>
        <p:spPr>
          <a:xfrm>
            <a:off x="628650" y="379562"/>
            <a:ext cx="7886700" cy="5891842"/>
          </a:xfrm>
        </p:spPr>
        <p:txBody>
          <a:bodyPr>
            <a:normAutofit lnSpcReduction="10000"/>
          </a:bodyPr>
          <a:lstStyle/>
          <a:p>
            <a:r>
              <a:rPr lang="en-US" b="1" dirty="0"/>
              <a:t>4) </a:t>
            </a:r>
            <a:r>
              <a:rPr lang="en-US" sz="3000" b="1" dirty="0"/>
              <a:t>Reward:    </a:t>
            </a:r>
            <a:r>
              <a:rPr lang="en-US" sz="3000" dirty="0"/>
              <a:t>Why enduring is a benefit to us!</a:t>
            </a:r>
          </a:p>
          <a:p>
            <a:r>
              <a:rPr lang="en-US" sz="3000" b="1" dirty="0"/>
              <a:t>Rom 8:18,35 “</a:t>
            </a:r>
            <a:r>
              <a:rPr lang="en-US" sz="3000" dirty="0"/>
              <a:t>For I consider that the suffering of this present time is not worthy to be compared with the glory that is to be revealed to us.  . . . . . Who shall separate us from the love of Christ? Shall trouble or hardship or persecution or famine or nakedness or danger or sword? . . . . If we are children, then we are heirs—heirs of God and fellow heirs with Christ, provided we suffer with him in order that we may also be glorified with him."</a:t>
            </a:r>
          </a:p>
          <a:p>
            <a:r>
              <a:rPr lang="en-US" sz="3000" b="1" dirty="0"/>
              <a:t>Col. 3:23,24 “</a:t>
            </a:r>
            <a:r>
              <a:rPr lang="en-US" sz="3000" dirty="0"/>
              <a:t>Whatever you do, work heartily, as for the Lord and not for men, knowing that from the Lord you will receive the inheritance as your reward. You are serving the Lord Christ.”</a:t>
            </a:r>
          </a:p>
        </p:txBody>
      </p:sp>
    </p:spTree>
    <p:extLst>
      <p:ext uri="{BB962C8B-B14F-4D97-AF65-F5344CB8AC3E}">
        <p14:creationId xmlns:p14="http://schemas.microsoft.com/office/powerpoint/2010/main" val="3601731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r>
              <a:rPr lang="en-US" sz="3200" b="1" dirty="0"/>
              <a:t>5) Summary:    </a:t>
            </a:r>
            <a:r>
              <a:rPr lang="en-US" sz="3200" dirty="0"/>
              <a:t>Do our lives illustrate that we have taken up the Lord’s cross?</a:t>
            </a:r>
          </a:p>
          <a:p>
            <a:pPr marL="0" indent="0">
              <a:buNone/>
            </a:pPr>
            <a:endParaRPr lang="en-US" sz="3200" dirty="0"/>
          </a:p>
          <a:p>
            <a:r>
              <a:rPr lang="en-US" sz="3200" b="1" dirty="0"/>
              <a:t>John 15:8 “</a:t>
            </a:r>
            <a:r>
              <a:rPr lang="en-US" sz="3200" dirty="0"/>
              <a:t>By this my Father is glorified, that you bear much fruit and so prove to be my disciples.”</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There Will Be Persecutions:  </a:t>
            </a:r>
          </a:p>
          <a:p>
            <a:pPr marL="0" algn="ctr">
              <a:lnSpc>
                <a:spcPct val="115000"/>
              </a:lnSpc>
              <a:spcAft>
                <a:spcPts val="800"/>
              </a:spcAft>
              <a:buNone/>
            </a:pPr>
            <a:r>
              <a:rPr lang="en-US" sz="2600" b="1" dirty="0"/>
              <a:t>John 15:20 “</a:t>
            </a:r>
            <a:r>
              <a:rPr lang="en-US" sz="2600" dirty="0"/>
              <a:t>If they persecuted Me, they will also persecute you.”</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A) </a:t>
            </a:r>
            <a:r>
              <a:rPr lang="en-US" sz="3200" dirty="0"/>
              <a:t>Jeremiah, a new team leader, teaches classes in a city 2 hours away. I don’t know how many days a week he does this but to do so he must catch a bus at 4:30 a.m. and arrive there at 10 a.m. due to the many stops the bus must make. A local preacher picks him up on a motorcycle and takes him to the class. He teaches from 10 – 4 p.m. and then rides back to the bus stand where the bus takes him back home around 9 p.m.  </a:t>
            </a:r>
            <a:r>
              <a:rPr lang="en-US" sz="1200" dirty="0">
                <a:solidFill>
                  <a:srgbClr val="00B050"/>
                </a:solidFill>
              </a:rPr>
              <a:t>suffering</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B)</a:t>
            </a:r>
            <a:r>
              <a:rPr lang="en-US" dirty="0"/>
              <a:t> </a:t>
            </a:r>
            <a:r>
              <a:rPr lang="en-US" sz="3200" dirty="0"/>
              <a:t>Due to persecutions in one city a local church was forced to close its doors by the government. They moved to another location and after they built another structure the government then forced them to tear it down until all the ‘red tape’ was completed. When it was approved, they constructed a permanent building. When it was completed, they had a preacher class on the 1</a:t>
            </a:r>
            <a:r>
              <a:rPr lang="en-US" sz="3200" baseline="30000" dirty="0"/>
              <a:t>st</a:t>
            </a:r>
            <a:r>
              <a:rPr lang="en-US" sz="3200" dirty="0"/>
              <a:t> day. Two days later it was demolished by one local government official because of a  ‘loophole’  he found in the registration law. They are meeting in a bank until the matter can be resolved. … </a:t>
            </a: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b="1" dirty="0"/>
              <a:t>C) </a:t>
            </a:r>
            <a:r>
              <a:rPr lang="en-US" sz="3200" dirty="0"/>
              <a:t>See first page/article:  </a:t>
            </a:r>
          </a:p>
          <a:p>
            <a:pPr marL="0" indent="0" algn="ctr">
              <a:lnSpc>
                <a:spcPct val="107000"/>
              </a:lnSpc>
              <a:spcBef>
                <a:spcPts val="0"/>
              </a:spcBef>
              <a:spcAft>
                <a:spcPts val="600"/>
              </a:spcAft>
              <a:buNone/>
            </a:pPr>
            <a:r>
              <a:rPr lang="en-US" sz="3200" dirty="0"/>
              <a:t> </a:t>
            </a:r>
          </a:p>
          <a:p>
            <a:pPr marL="0" indent="0" algn="ctr">
              <a:lnSpc>
                <a:spcPct val="107000"/>
              </a:lnSpc>
              <a:spcBef>
                <a:spcPts val="0"/>
              </a:spcBef>
              <a:spcAft>
                <a:spcPts val="600"/>
              </a:spcAft>
              <a:buNone/>
            </a:pPr>
            <a:r>
              <a:rPr lang="en-US" dirty="0">
                <a:latin typeface="Tempus Sans ITC" panose="04020404030D07020202" pitchFamily="82" charset="0"/>
              </a:rPr>
              <a:t>Persecuted But Not Forsaken</a:t>
            </a:r>
            <a:r>
              <a:rPr lang="en-US" dirty="0"/>
              <a:t>:         read</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r>
              <a:rPr lang="en-US" b="1" dirty="0"/>
              <a:t>D) </a:t>
            </a:r>
            <a:r>
              <a:rPr lang="en-US" dirty="0"/>
              <a:t> </a:t>
            </a:r>
            <a:r>
              <a:rPr lang="en-US" sz="3600" dirty="0"/>
              <a:t>Scriptural warnings:</a:t>
            </a:r>
          </a:p>
          <a:p>
            <a:pPr marL="0" indent="0">
              <a:buNone/>
            </a:pPr>
            <a:endParaRPr lang="en-US" dirty="0"/>
          </a:p>
          <a:p>
            <a:r>
              <a:rPr lang="en-US" dirty="0"/>
              <a:t>	</a:t>
            </a:r>
            <a:r>
              <a:rPr lang="en-US" sz="3000" dirty="0"/>
              <a:t>1) </a:t>
            </a:r>
            <a:r>
              <a:rPr lang="en-US" sz="3000" b="1" dirty="0"/>
              <a:t>Are We </a:t>
            </a:r>
            <a:r>
              <a:rPr lang="en-US" sz="3000" b="1"/>
              <a:t>Being Persecuted:   </a:t>
            </a:r>
            <a:r>
              <a:rPr lang="en-US" sz="3000" dirty="0"/>
              <a:t>mistreated because of your faith</a:t>
            </a:r>
          </a:p>
          <a:p>
            <a:endParaRPr lang="en-US" sz="3000" b="1" dirty="0"/>
          </a:p>
          <a:p>
            <a:r>
              <a:rPr lang="en-US" sz="3000" b="1" dirty="0"/>
              <a:t>Mtt 5:10 </a:t>
            </a:r>
            <a:r>
              <a:rPr lang="en-US" sz="3000" dirty="0"/>
              <a:t>“Blessed are those who are persecuted because of righteousness, for theirs is the kingdom of heaven.”</a:t>
            </a:r>
          </a:p>
          <a:p>
            <a:r>
              <a:rPr lang="en-US" sz="3000" dirty="0"/>
              <a:t> </a:t>
            </a:r>
          </a:p>
          <a:p>
            <a:r>
              <a:rPr lang="en-US" sz="3000" b="1" dirty="0"/>
              <a:t>Luke 6:22 </a:t>
            </a:r>
            <a:r>
              <a:rPr lang="en-US" sz="3000" dirty="0"/>
              <a:t>Blessed are you when people hate you, when they exclude you and insult you and reject your name as evil, because of the Son of Man.”</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r>
              <a:rPr lang="en-US" b="1" dirty="0"/>
              <a:t>Acts 14:22</a:t>
            </a:r>
            <a:r>
              <a:rPr lang="en-US" dirty="0"/>
              <a:t> - "Through many tribulations we must enter the kingdom of God."</a:t>
            </a:r>
          </a:p>
          <a:p>
            <a:endParaRPr lang="en-US" dirty="0"/>
          </a:p>
          <a:p>
            <a:r>
              <a:rPr lang="en-US" b="1" dirty="0"/>
              <a:t>2 Tim 3:12 “</a:t>
            </a:r>
            <a:r>
              <a:rPr lang="en-US" dirty="0"/>
              <a:t>In fact, everyone who wants to live a godly life in Christ Jesus will be persecuted.”  </a:t>
            </a:r>
          </a:p>
          <a:p>
            <a:endParaRPr lang="en-US" dirty="0"/>
          </a:p>
          <a:p>
            <a:r>
              <a:rPr lang="en-US" b="1" dirty="0"/>
              <a:t>2 Cor 12:10 “</a:t>
            </a:r>
            <a:r>
              <a:rPr lang="en-US" dirty="0"/>
              <a:t>That is why, for Christ’s sake, I delight in weaknesses, in insults, in hardships, in persecutions, in difficulties. For when I am weak, then I am strong.”</a:t>
            </a:r>
          </a:p>
          <a:p>
            <a:endParaRPr lang="en-US" dirty="0"/>
          </a:p>
          <a:p>
            <a:r>
              <a:rPr lang="en-US" b="1" dirty="0"/>
              <a:t>1 Peter 4:12-13</a:t>
            </a:r>
            <a:r>
              <a:rPr lang="en-US" dirty="0"/>
              <a:t> - "Do not be surprised at the fiery trial when it comes upon you, but rejoice in so far as you share Christ's sufferings.“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2) Are We Suffering because we are Christians- being Christ-like:      </a:t>
            </a:r>
            <a:r>
              <a:rPr lang="en-US" dirty="0"/>
              <a:t>giving up time, money, resources because you have been given and opportunity to help others.  </a:t>
            </a:r>
          </a:p>
          <a:p>
            <a:r>
              <a:rPr lang="en-US" b="1" dirty="0"/>
              <a:t>Mtt 5:16 “</a:t>
            </a:r>
            <a:r>
              <a:rPr lang="en-US" dirty="0"/>
              <a:t>In the same way, let your light shine before others, that they may see your good deeds and glorify your Father in heaven.”</a:t>
            </a:r>
          </a:p>
          <a:p>
            <a:r>
              <a:rPr lang="en-US" b="1" dirty="0"/>
              <a:t>Mark 10:29,30 “</a:t>
            </a:r>
            <a:r>
              <a:rPr lang="en-US" dirty="0"/>
              <a:t>Truly I tell you,” Jesus replied, “no one who has left home or brothers or sisters or mother or father or children or fields for me and the gospel will fail to receive a hundred times as much in this present age: homes, brothers, sisters, mothers, children and fields—along with       </a:t>
            </a:r>
            <a:r>
              <a:rPr lang="en-US" dirty="0">
                <a:solidFill>
                  <a:srgbClr val="00B050"/>
                </a:solidFill>
              </a:rPr>
              <a:t>…</a:t>
            </a:r>
            <a:r>
              <a:rPr lang="en-US" dirty="0"/>
              <a:t> persecutions—and in the age to come eternal life.”</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E2975-2B11-D8E0-C689-17B30DD026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A628E6-47C5-7E28-D9D5-16754B2C590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AAF0EA3-CFE7-841B-60C1-EAFD03763731}"/>
              </a:ext>
            </a:extLst>
          </p:cNvPr>
          <p:cNvSpPr>
            <a:spLocks noGrp="1"/>
          </p:cNvSpPr>
          <p:nvPr>
            <p:ph idx="1"/>
          </p:nvPr>
        </p:nvSpPr>
        <p:spPr>
          <a:xfrm>
            <a:off x="628650" y="379562"/>
            <a:ext cx="7886700" cy="5891842"/>
          </a:xfrm>
        </p:spPr>
        <p:txBody>
          <a:bodyPr>
            <a:normAutofit/>
          </a:bodyPr>
          <a:lstStyle/>
          <a:p>
            <a:r>
              <a:rPr lang="en-US" b="1" dirty="0"/>
              <a:t>Acts 4:32,36,37 </a:t>
            </a:r>
            <a:r>
              <a:rPr lang="en-US" dirty="0"/>
              <a:t>And the congregation of those who believed were of one heart and should and not one of them claimed that anything belonging to him was his own, but all things were common property to them.  . . ..  Now Joseph who owned a tract of land, sold it and brought the money and laid it at the apostles; feet.” </a:t>
            </a:r>
            <a:r>
              <a:rPr lang="en-US" sz="1100" dirty="0">
                <a:solidFill>
                  <a:srgbClr val="00B050"/>
                </a:solidFill>
              </a:rPr>
              <a:t>Ananias/Sapphira;   Good Samaritan;   Sheep;    collections taken up for Jerusalem</a:t>
            </a:r>
          </a:p>
          <a:p>
            <a:r>
              <a:rPr lang="en-US" b="1" dirty="0"/>
              <a:t>Eph 2:10 “</a:t>
            </a:r>
            <a:r>
              <a:rPr lang="en-US" dirty="0"/>
              <a:t>For we are His workmanship, created in Christ Jesus for good works, which God prepared beforehand, that we should walk in them.”</a:t>
            </a:r>
          </a:p>
          <a:p>
            <a:r>
              <a:rPr lang="en-US" b="1" dirty="0"/>
              <a:t>Phil 1:21 “</a:t>
            </a:r>
            <a:r>
              <a:rPr lang="en-US" dirty="0"/>
              <a:t>For to me to live is Christ, and to die is gain.”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0954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407</TotalTime>
  <Words>1001</Words>
  <Application>Microsoft Office PowerPoint</Application>
  <PresentationFormat>On-screen Show (4:3)</PresentationFormat>
  <Paragraphs>47</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2026-05-13T15:26:11Z</dcterms:modified>
</cp:coreProperties>
</file>