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307" r:id="rId2"/>
    <p:sldId id="296" r:id="rId3"/>
    <p:sldId id="317" r:id="rId4"/>
    <p:sldId id="327" r:id="rId5"/>
    <p:sldId id="316" r:id="rId6"/>
    <p:sldId id="311" r:id="rId7"/>
    <p:sldId id="326" r:id="rId8"/>
    <p:sldId id="325" r:id="rId9"/>
    <p:sldId id="329" r:id="rId10"/>
    <p:sldId id="333" r:id="rId11"/>
    <p:sldId id="332" r:id="rId12"/>
    <p:sldId id="331" r:id="rId13"/>
    <p:sldId id="335" r:id="rId14"/>
    <p:sldId id="334" r:id="rId15"/>
    <p:sldId id="330" r:id="rId16"/>
    <p:sldId id="337" r:id="rId17"/>
    <p:sldId id="336" r:id="rId18"/>
    <p:sldId id="339" r:id="rId19"/>
    <p:sldId id="338" r:id="rId20"/>
    <p:sldId id="328"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CE0F190-BC34-4B5C-8A8E-657CDAEAA53E}" v="23" dt="2026-05-20T18:41:42.86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569" autoAdjust="0"/>
    <p:restoredTop sz="94660"/>
  </p:normalViewPr>
  <p:slideViewPr>
    <p:cSldViewPr snapToGrid="0">
      <p:cViewPr varScale="1">
        <p:scale>
          <a:sx n="111" d="100"/>
          <a:sy n="111" d="100"/>
        </p:scale>
        <p:origin x="1620"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mes Young" userId="7f8d7c9cdb576883" providerId="LiveId" clId="{CB16DE9E-3AA6-4238-BE96-44A894DEE4D6}"/>
    <pc:docChg chg="undo custSel addSld modSld sldOrd">
      <pc:chgData name="James Young" userId="7f8d7c9cdb576883" providerId="LiveId" clId="{CB16DE9E-3AA6-4238-BE96-44A894DEE4D6}" dt="2026-05-20T18:41:45.111" v="395" actId="20577"/>
      <pc:docMkLst>
        <pc:docMk/>
      </pc:docMkLst>
      <pc:sldChg chg="modSp mod">
        <pc:chgData name="James Young" userId="7f8d7c9cdb576883" providerId="LiveId" clId="{CB16DE9E-3AA6-4238-BE96-44A894DEE4D6}" dt="2026-05-20T18:13:22.882" v="79" actId="6549"/>
        <pc:sldMkLst>
          <pc:docMk/>
          <pc:sldMk cId="2838560389" sldId="296"/>
        </pc:sldMkLst>
        <pc:spChg chg="mod">
          <ac:chgData name="James Young" userId="7f8d7c9cdb576883" providerId="LiveId" clId="{CB16DE9E-3AA6-4238-BE96-44A894DEE4D6}" dt="2026-05-20T18:13:22.882" v="79" actId="6549"/>
          <ac:spMkLst>
            <pc:docMk/>
            <pc:sldMk cId="2838560389" sldId="296"/>
            <ac:spMk id="3" creationId="{708276BC-A706-40B5-B51D-6AA00A059507}"/>
          </ac:spMkLst>
        </pc:spChg>
      </pc:sldChg>
      <pc:sldChg chg="modSp mod">
        <pc:chgData name="James Young" userId="7f8d7c9cdb576883" providerId="LiveId" clId="{CB16DE9E-3AA6-4238-BE96-44A894DEE4D6}" dt="2026-05-20T18:17:45.234" v="121" actId="20577"/>
        <pc:sldMkLst>
          <pc:docMk/>
          <pc:sldMk cId="3390102180" sldId="311"/>
        </pc:sldMkLst>
        <pc:spChg chg="mod">
          <ac:chgData name="James Young" userId="7f8d7c9cdb576883" providerId="LiveId" clId="{CB16DE9E-3AA6-4238-BE96-44A894DEE4D6}" dt="2026-05-20T18:17:45.234" v="121" actId="20577"/>
          <ac:spMkLst>
            <pc:docMk/>
            <pc:sldMk cId="3390102180" sldId="311"/>
            <ac:spMk id="3" creationId="{708276BC-A706-40B5-B51D-6AA00A059507}"/>
          </ac:spMkLst>
        </pc:spChg>
      </pc:sldChg>
      <pc:sldChg chg="modSp mod">
        <pc:chgData name="James Young" userId="7f8d7c9cdb576883" providerId="LiveId" clId="{CB16DE9E-3AA6-4238-BE96-44A894DEE4D6}" dt="2026-05-20T18:19:37.544" v="128" actId="21"/>
        <pc:sldMkLst>
          <pc:docMk/>
          <pc:sldMk cId="2438453614" sldId="316"/>
        </pc:sldMkLst>
        <pc:spChg chg="mod">
          <ac:chgData name="James Young" userId="7f8d7c9cdb576883" providerId="LiveId" clId="{CB16DE9E-3AA6-4238-BE96-44A894DEE4D6}" dt="2026-05-20T18:19:37.544" v="128" actId="21"/>
          <ac:spMkLst>
            <pc:docMk/>
            <pc:sldMk cId="2438453614" sldId="316"/>
            <ac:spMk id="3" creationId="{708276BC-A706-40B5-B51D-6AA00A059507}"/>
          </ac:spMkLst>
        </pc:spChg>
      </pc:sldChg>
      <pc:sldChg chg="modSp mod">
        <pc:chgData name="James Young" userId="7f8d7c9cdb576883" providerId="LiveId" clId="{CB16DE9E-3AA6-4238-BE96-44A894DEE4D6}" dt="2026-05-20T18:22:08.508" v="159" actId="20577"/>
        <pc:sldMkLst>
          <pc:docMk/>
          <pc:sldMk cId="2029461572" sldId="317"/>
        </pc:sldMkLst>
        <pc:spChg chg="mod">
          <ac:chgData name="James Young" userId="7f8d7c9cdb576883" providerId="LiveId" clId="{CB16DE9E-3AA6-4238-BE96-44A894DEE4D6}" dt="2026-05-20T18:22:08.508" v="159" actId="20577"/>
          <ac:spMkLst>
            <pc:docMk/>
            <pc:sldMk cId="2029461572" sldId="317"/>
            <ac:spMk id="3" creationId="{708276BC-A706-40B5-B51D-6AA00A059507}"/>
          </ac:spMkLst>
        </pc:spChg>
      </pc:sldChg>
      <pc:sldChg chg="modSp mod">
        <pc:chgData name="James Young" userId="7f8d7c9cdb576883" providerId="LiveId" clId="{CB16DE9E-3AA6-4238-BE96-44A894DEE4D6}" dt="2026-05-20T18:27:45.130" v="224" actId="20577"/>
        <pc:sldMkLst>
          <pc:docMk/>
          <pc:sldMk cId="2535498520" sldId="325"/>
        </pc:sldMkLst>
        <pc:spChg chg="mod">
          <ac:chgData name="James Young" userId="7f8d7c9cdb576883" providerId="LiveId" clId="{CB16DE9E-3AA6-4238-BE96-44A894DEE4D6}" dt="2026-05-20T18:27:45.130" v="224" actId="20577"/>
          <ac:spMkLst>
            <pc:docMk/>
            <pc:sldMk cId="2535498520" sldId="325"/>
            <ac:spMk id="3" creationId="{708276BC-A706-40B5-B51D-6AA00A059507}"/>
          </ac:spMkLst>
        </pc:spChg>
      </pc:sldChg>
      <pc:sldChg chg="modSp mod">
        <pc:chgData name="James Young" userId="7f8d7c9cdb576883" providerId="LiveId" clId="{CB16DE9E-3AA6-4238-BE96-44A894DEE4D6}" dt="2026-05-20T18:27:53.114" v="229" actId="20577"/>
        <pc:sldMkLst>
          <pc:docMk/>
          <pc:sldMk cId="3328950240" sldId="326"/>
        </pc:sldMkLst>
        <pc:spChg chg="mod">
          <ac:chgData name="James Young" userId="7f8d7c9cdb576883" providerId="LiveId" clId="{CB16DE9E-3AA6-4238-BE96-44A894DEE4D6}" dt="2026-05-20T18:27:53.114" v="229" actId="20577"/>
          <ac:spMkLst>
            <pc:docMk/>
            <pc:sldMk cId="3328950240" sldId="326"/>
            <ac:spMk id="3" creationId="{708276BC-A706-40B5-B51D-6AA00A059507}"/>
          </ac:spMkLst>
        </pc:spChg>
      </pc:sldChg>
      <pc:sldChg chg="modSp mod ord">
        <pc:chgData name="James Young" userId="7f8d7c9cdb576883" providerId="LiveId" clId="{CB16DE9E-3AA6-4238-BE96-44A894DEE4D6}" dt="2026-05-20T18:22:37.696" v="160" actId="6549"/>
        <pc:sldMkLst>
          <pc:docMk/>
          <pc:sldMk cId="1318643211" sldId="327"/>
        </pc:sldMkLst>
        <pc:spChg chg="mod">
          <ac:chgData name="James Young" userId="7f8d7c9cdb576883" providerId="LiveId" clId="{CB16DE9E-3AA6-4238-BE96-44A894DEE4D6}" dt="2026-05-20T18:22:37.696" v="160" actId="6549"/>
          <ac:spMkLst>
            <pc:docMk/>
            <pc:sldMk cId="1318643211" sldId="327"/>
            <ac:spMk id="3" creationId="{708276BC-A706-40B5-B51D-6AA00A059507}"/>
          </ac:spMkLst>
        </pc:spChg>
      </pc:sldChg>
      <pc:sldChg chg="modSp mod">
        <pc:chgData name="James Young" userId="7f8d7c9cdb576883" providerId="LiveId" clId="{CB16DE9E-3AA6-4238-BE96-44A894DEE4D6}" dt="2026-05-20T18:41:45.111" v="395" actId="20577"/>
        <pc:sldMkLst>
          <pc:docMk/>
          <pc:sldMk cId="1699271710" sldId="328"/>
        </pc:sldMkLst>
        <pc:spChg chg="mod">
          <ac:chgData name="James Young" userId="7f8d7c9cdb576883" providerId="LiveId" clId="{CB16DE9E-3AA6-4238-BE96-44A894DEE4D6}" dt="2026-05-20T18:41:45.111" v="395" actId="20577"/>
          <ac:spMkLst>
            <pc:docMk/>
            <pc:sldMk cId="1699271710" sldId="328"/>
            <ac:spMk id="3" creationId="{47C23BCB-1759-F28D-97F8-B973848956E6}"/>
          </ac:spMkLst>
        </pc:spChg>
      </pc:sldChg>
      <pc:sldChg chg="modSp mod">
        <pc:chgData name="James Young" userId="7f8d7c9cdb576883" providerId="LiveId" clId="{CB16DE9E-3AA6-4238-BE96-44A894DEE4D6}" dt="2026-05-20T18:28:31.213" v="249" actId="20577"/>
        <pc:sldMkLst>
          <pc:docMk/>
          <pc:sldMk cId="2668487088" sldId="329"/>
        </pc:sldMkLst>
        <pc:spChg chg="mod">
          <ac:chgData name="James Young" userId="7f8d7c9cdb576883" providerId="LiveId" clId="{CB16DE9E-3AA6-4238-BE96-44A894DEE4D6}" dt="2026-05-20T18:28:31.213" v="249" actId="20577"/>
          <ac:spMkLst>
            <pc:docMk/>
            <pc:sldMk cId="2668487088" sldId="329"/>
            <ac:spMk id="3" creationId="{94EAE1E5-0222-C976-5259-E9D7C1D6EC53}"/>
          </ac:spMkLst>
        </pc:spChg>
      </pc:sldChg>
      <pc:sldChg chg="modSp add mod">
        <pc:chgData name="James Young" userId="7f8d7c9cdb576883" providerId="LiveId" clId="{CB16DE9E-3AA6-4238-BE96-44A894DEE4D6}" dt="2026-05-20T18:36:57.502" v="355" actId="5793"/>
        <pc:sldMkLst>
          <pc:docMk/>
          <pc:sldMk cId="462269500" sldId="330"/>
        </pc:sldMkLst>
        <pc:spChg chg="mod">
          <ac:chgData name="James Young" userId="7f8d7c9cdb576883" providerId="LiveId" clId="{CB16DE9E-3AA6-4238-BE96-44A894DEE4D6}" dt="2026-05-20T18:36:57.502" v="355" actId="5793"/>
          <ac:spMkLst>
            <pc:docMk/>
            <pc:sldMk cId="462269500" sldId="330"/>
            <ac:spMk id="3" creationId="{19833B0C-4D54-AEE4-D481-13F61557CB95}"/>
          </ac:spMkLst>
        </pc:spChg>
      </pc:sldChg>
      <pc:sldChg chg="modSp add mod">
        <pc:chgData name="James Young" userId="7f8d7c9cdb576883" providerId="LiveId" clId="{CB16DE9E-3AA6-4238-BE96-44A894DEE4D6}" dt="2026-05-20T18:32:43.096" v="328" actId="5793"/>
        <pc:sldMkLst>
          <pc:docMk/>
          <pc:sldMk cId="4039015916" sldId="331"/>
        </pc:sldMkLst>
        <pc:spChg chg="mod">
          <ac:chgData name="James Young" userId="7f8d7c9cdb576883" providerId="LiveId" clId="{CB16DE9E-3AA6-4238-BE96-44A894DEE4D6}" dt="2026-05-20T18:32:43.096" v="328" actId="5793"/>
          <ac:spMkLst>
            <pc:docMk/>
            <pc:sldMk cId="4039015916" sldId="331"/>
            <ac:spMk id="3" creationId="{52D554A9-7E11-FE9B-CE50-26D14F9C7047}"/>
          </ac:spMkLst>
        </pc:spChg>
      </pc:sldChg>
      <pc:sldChg chg="modSp add mod">
        <pc:chgData name="James Young" userId="7f8d7c9cdb576883" providerId="LiveId" clId="{CB16DE9E-3AA6-4238-BE96-44A894DEE4D6}" dt="2026-05-20T18:30:23.839" v="301" actId="20577"/>
        <pc:sldMkLst>
          <pc:docMk/>
          <pc:sldMk cId="4182302106" sldId="332"/>
        </pc:sldMkLst>
        <pc:spChg chg="mod">
          <ac:chgData name="James Young" userId="7f8d7c9cdb576883" providerId="LiveId" clId="{CB16DE9E-3AA6-4238-BE96-44A894DEE4D6}" dt="2026-05-20T18:30:23.839" v="301" actId="20577"/>
          <ac:spMkLst>
            <pc:docMk/>
            <pc:sldMk cId="4182302106" sldId="332"/>
            <ac:spMk id="3" creationId="{87E60D4B-F369-3669-2BF9-38AB78D93B7F}"/>
          </ac:spMkLst>
        </pc:spChg>
      </pc:sldChg>
      <pc:sldChg chg="modSp add mod">
        <pc:chgData name="James Young" userId="7f8d7c9cdb576883" providerId="LiveId" clId="{CB16DE9E-3AA6-4238-BE96-44A894DEE4D6}" dt="2026-05-20T18:29:17.427" v="284" actId="20577"/>
        <pc:sldMkLst>
          <pc:docMk/>
          <pc:sldMk cId="2270434377" sldId="333"/>
        </pc:sldMkLst>
        <pc:spChg chg="mod">
          <ac:chgData name="James Young" userId="7f8d7c9cdb576883" providerId="LiveId" clId="{CB16DE9E-3AA6-4238-BE96-44A894DEE4D6}" dt="2026-05-20T18:29:17.427" v="284" actId="20577"/>
          <ac:spMkLst>
            <pc:docMk/>
            <pc:sldMk cId="2270434377" sldId="333"/>
            <ac:spMk id="3" creationId="{EDC780B4-CA4D-9D7A-B134-6ECFA81D9C82}"/>
          </ac:spMkLst>
        </pc:spChg>
      </pc:sldChg>
      <pc:sldChg chg="modSp add mod">
        <pc:chgData name="James Young" userId="7f8d7c9cdb576883" providerId="LiveId" clId="{CB16DE9E-3AA6-4238-BE96-44A894DEE4D6}" dt="2026-05-20T18:35:00.656" v="338" actId="5793"/>
        <pc:sldMkLst>
          <pc:docMk/>
          <pc:sldMk cId="625468481" sldId="334"/>
        </pc:sldMkLst>
        <pc:spChg chg="mod">
          <ac:chgData name="James Young" userId="7f8d7c9cdb576883" providerId="LiveId" clId="{CB16DE9E-3AA6-4238-BE96-44A894DEE4D6}" dt="2026-05-20T18:35:00.656" v="338" actId="5793"/>
          <ac:spMkLst>
            <pc:docMk/>
            <pc:sldMk cId="625468481" sldId="334"/>
            <ac:spMk id="3" creationId="{D50887C5-36CF-92F0-CA2C-4116DBDDEA0F}"/>
          </ac:spMkLst>
        </pc:spChg>
      </pc:sldChg>
      <pc:sldChg chg="modSp add mod">
        <pc:chgData name="James Young" userId="7f8d7c9cdb576883" providerId="LiveId" clId="{CB16DE9E-3AA6-4238-BE96-44A894DEE4D6}" dt="2026-05-20T18:33:20.415" v="332" actId="207"/>
        <pc:sldMkLst>
          <pc:docMk/>
          <pc:sldMk cId="3369736384" sldId="335"/>
        </pc:sldMkLst>
        <pc:spChg chg="mod">
          <ac:chgData name="James Young" userId="7f8d7c9cdb576883" providerId="LiveId" clId="{CB16DE9E-3AA6-4238-BE96-44A894DEE4D6}" dt="2026-05-20T18:33:20.415" v="332" actId="207"/>
          <ac:spMkLst>
            <pc:docMk/>
            <pc:sldMk cId="3369736384" sldId="335"/>
            <ac:spMk id="3" creationId="{9965AF6B-C43E-26A1-D56B-17FA3638D46A}"/>
          </ac:spMkLst>
        </pc:spChg>
      </pc:sldChg>
      <pc:sldChg chg="modSp add mod">
        <pc:chgData name="James Young" userId="7f8d7c9cdb576883" providerId="LiveId" clId="{CB16DE9E-3AA6-4238-BE96-44A894DEE4D6}" dt="2026-05-20T18:40:05.643" v="382" actId="207"/>
        <pc:sldMkLst>
          <pc:docMk/>
          <pc:sldMk cId="2494916157" sldId="336"/>
        </pc:sldMkLst>
        <pc:spChg chg="mod">
          <ac:chgData name="James Young" userId="7f8d7c9cdb576883" providerId="LiveId" clId="{CB16DE9E-3AA6-4238-BE96-44A894DEE4D6}" dt="2026-05-20T18:40:05.643" v="382" actId="207"/>
          <ac:spMkLst>
            <pc:docMk/>
            <pc:sldMk cId="2494916157" sldId="336"/>
            <ac:spMk id="3" creationId="{F5C71DC9-2882-B7E4-BA70-F4B5614AE24C}"/>
          </ac:spMkLst>
        </pc:spChg>
      </pc:sldChg>
      <pc:sldChg chg="modSp add mod">
        <pc:chgData name="James Young" userId="7f8d7c9cdb576883" providerId="LiveId" clId="{CB16DE9E-3AA6-4238-BE96-44A894DEE4D6}" dt="2026-05-20T18:38:10.944" v="371" actId="255"/>
        <pc:sldMkLst>
          <pc:docMk/>
          <pc:sldMk cId="1336282548" sldId="337"/>
        </pc:sldMkLst>
        <pc:spChg chg="mod">
          <ac:chgData name="James Young" userId="7f8d7c9cdb576883" providerId="LiveId" clId="{CB16DE9E-3AA6-4238-BE96-44A894DEE4D6}" dt="2026-05-20T18:38:10.944" v="371" actId="255"/>
          <ac:spMkLst>
            <pc:docMk/>
            <pc:sldMk cId="1336282548" sldId="337"/>
            <ac:spMk id="3" creationId="{453ED358-5B44-FC15-4212-77B6A47033A7}"/>
          </ac:spMkLst>
        </pc:spChg>
      </pc:sldChg>
      <pc:sldChg chg="modSp add mod">
        <pc:chgData name="James Young" userId="7f8d7c9cdb576883" providerId="LiveId" clId="{CB16DE9E-3AA6-4238-BE96-44A894DEE4D6}" dt="2026-05-20T18:41:21.071" v="389" actId="2711"/>
        <pc:sldMkLst>
          <pc:docMk/>
          <pc:sldMk cId="2061516655" sldId="338"/>
        </pc:sldMkLst>
        <pc:spChg chg="mod">
          <ac:chgData name="James Young" userId="7f8d7c9cdb576883" providerId="LiveId" clId="{CB16DE9E-3AA6-4238-BE96-44A894DEE4D6}" dt="2026-05-20T18:41:21.071" v="389" actId="2711"/>
          <ac:spMkLst>
            <pc:docMk/>
            <pc:sldMk cId="2061516655" sldId="338"/>
            <ac:spMk id="3" creationId="{DC91DCBF-BD1C-7F15-A5E1-2C67B1A1C93F}"/>
          </ac:spMkLst>
        </pc:spChg>
      </pc:sldChg>
      <pc:sldChg chg="modSp add mod">
        <pc:chgData name="James Young" userId="7f8d7c9cdb576883" providerId="LiveId" clId="{CB16DE9E-3AA6-4238-BE96-44A894DEE4D6}" dt="2026-05-20T18:40:34.850" v="384" actId="255"/>
        <pc:sldMkLst>
          <pc:docMk/>
          <pc:sldMk cId="938175830" sldId="339"/>
        </pc:sldMkLst>
        <pc:spChg chg="mod">
          <ac:chgData name="James Young" userId="7f8d7c9cdb576883" providerId="LiveId" clId="{CB16DE9E-3AA6-4238-BE96-44A894DEE4D6}" dt="2026-05-20T18:40:34.850" v="384" actId="255"/>
          <ac:spMkLst>
            <pc:docMk/>
            <pc:sldMk cId="938175830" sldId="339"/>
            <ac:spMk id="3" creationId="{5011C64E-F89F-7F74-ACD9-EC4AF8752672}"/>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7168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2909835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688077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BE50499-A6AE-48C1-B673-103C7BE2B98D}"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6851350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BE50499-A6AE-48C1-B673-103C7BE2B98D}" type="datetimeFigureOut">
              <a:rPr lang="en-US" smtClean="0"/>
              <a:t>5/20/2026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1821703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E50499-A6AE-48C1-B673-103C7BE2B98D}"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3719452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7BE50499-A6AE-48C1-B673-103C7BE2B98D}" type="datetimeFigureOut">
              <a:rPr lang="en-US" smtClean="0"/>
              <a:t>5/20/2026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6605716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7BE50499-A6AE-48C1-B673-103C7BE2B98D}" type="datetimeFigureOut">
              <a:rPr lang="en-US" smtClean="0"/>
              <a:t>5/20/2026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41915779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BE50499-A6AE-48C1-B673-103C7BE2B98D}" type="datetimeFigureOut">
              <a:rPr lang="en-US" smtClean="0"/>
              <a:t>5/20/2026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7263696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1803972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BE50499-A6AE-48C1-B673-103C7BE2B98D}" type="datetimeFigureOut">
              <a:rPr lang="en-US" smtClean="0"/>
              <a:t>5/20/2026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A481562-F4D4-4232-B131-04FC508A6797}" type="slidenum">
              <a:rPr lang="en-US" smtClean="0"/>
              <a:t>‹#›</a:t>
            </a:fld>
            <a:endParaRPr lang="en-US"/>
          </a:p>
        </p:txBody>
      </p:sp>
    </p:spTree>
    <p:extLst>
      <p:ext uri="{BB962C8B-B14F-4D97-AF65-F5344CB8AC3E}">
        <p14:creationId xmlns:p14="http://schemas.microsoft.com/office/powerpoint/2010/main" val="22254206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BE50499-A6AE-48C1-B673-103C7BE2B98D}" type="datetimeFigureOut">
              <a:rPr lang="en-US" smtClean="0"/>
              <a:t>5/20/2026</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481562-F4D4-4232-B131-04FC508A6797}" type="slidenum">
              <a:rPr lang="en-US" smtClean="0"/>
              <a:t>‹#›</a:t>
            </a:fld>
            <a:endParaRPr lang="en-US"/>
          </a:p>
        </p:txBody>
      </p:sp>
    </p:spTree>
    <p:extLst>
      <p:ext uri="{BB962C8B-B14F-4D97-AF65-F5344CB8AC3E}">
        <p14:creationId xmlns:p14="http://schemas.microsoft.com/office/powerpoint/2010/main" val="1354595384"/>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l="-11000" r="-11000"/>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631835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7EFA380-A0A0-30BE-0EAE-B72B75DD0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66C692-E4C1-7DA3-9EA9-D20CE73818AC}"/>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EDC780B4-CA4D-9D7A-B134-6ECFA81D9C82}"/>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So, we see in these verses the nature of Jesus Christ. He was God, became human with a purpose, fulfilled that purpose and then returned to His rightful place and is now sitting at the right hand of our heavenly Father. So, in </a:t>
            </a:r>
            <a:r>
              <a:rPr lang="en-US" b="1" dirty="0"/>
              <a:t>our remembering</a:t>
            </a:r>
            <a:r>
              <a:rPr lang="en-US" dirty="0"/>
              <a:t> – we should remember Christ’s deity as well as His humanity and what He accomplished for us in each aspect. We should have a grateful and appreciative attitude expressing thanksgiving for all that He gave, did and accomplished for us.</a:t>
            </a:r>
            <a:r>
              <a:rPr lang="en-US" sz="2400" b="1" dirty="0">
                <a:latin typeface="Calibri" panose="020F0502020204030204" pitchFamily="34" charset="0"/>
                <a:ea typeface="Calibri" panose="020F0502020204030204" pitchFamily="34" charset="0"/>
                <a:cs typeface="Times New Roman" panose="02020603050405020304" pitchFamily="18" charset="0"/>
              </a:rPr>
              <a:t>   </a:t>
            </a:r>
            <a:r>
              <a:rPr lang="en-US" sz="1200" dirty="0">
                <a:solidFill>
                  <a:srgbClr val="00B050"/>
                </a:solidFill>
                <a:latin typeface="Calibri" panose="020F0502020204030204" pitchFamily="34" charset="0"/>
                <a:ea typeface="Calibri" panose="020F0502020204030204" pitchFamily="34" charset="0"/>
                <a:cs typeface="Times New Roman" panose="02020603050405020304" pitchFamily="18" charset="0"/>
              </a:rPr>
              <a:t>Diff situations   funeral</a:t>
            </a:r>
            <a:endParaRPr lang="en-US" dirty="0"/>
          </a:p>
        </p:txBody>
      </p:sp>
    </p:spTree>
    <p:extLst>
      <p:ext uri="{BB962C8B-B14F-4D97-AF65-F5344CB8AC3E}">
        <p14:creationId xmlns:p14="http://schemas.microsoft.com/office/powerpoint/2010/main" val="22704343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36C54E-C814-46F7-F285-AB3CCEAC89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F5A36-0BA8-3D45-00AD-C0DB68F7B0AE}"/>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87E60D4B-F369-3669-2BF9-38AB78D93B7F}"/>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Luke 7:11-15 “</a:t>
            </a:r>
            <a:r>
              <a:rPr lang="en-US" dirty="0"/>
              <a:t>Not long after that, Jesus went to the village Nain. His disciples were with Him, along with quite a large crowd. As they approached the village gate, they met a funeral procession — a woman’s only son was being carried out for burial. And the mother was a widow. When Jesus saw her, </a:t>
            </a:r>
            <a:r>
              <a:rPr lang="en-US" dirty="0">
                <a:solidFill>
                  <a:srgbClr val="FF0000"/>
                </a:solidFill>
              </a:rPr>
              <a:t>His heart broke</a:t>
            </a:r>
            <a:r>
              <a:rPr lang="en-US" dirty="0"/>
              <a:t>. He said to her, “Don’t cry.” Then He went over and touched the coffin. The pallbearers stopped. He said, “Young man, I tell you: Get up.” The dead son sat up and began talking. Jesus presented him to his mother.”         We also know of Jesus’ friend, Lazarus, who also died and who was also raised back to life. In this scenario “</a:t>
            </a:r>
            <a:r>
              <a:rPr lang="en-US" dirty="0">
                <a:solidFill>
                  <a:srgbClr val="FF0000"/>
                </a:solidFill>
              </a:rPr>
              <a:t>Jesus wept</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182302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03462CE-CE9C-54E7-6965-A92ABF8820E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826DDF7-DBFA-29D2-CA5C-41BDCDC47A13}"/>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2D554A9-7E11-FE9B-CE50-26D14F9C704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Mark 8:1-3 “</a:t>
            </a:r>
            <a:r>
              <a:rPr lang="en-US" dirty="0"/>
              <a:t>During those days another large crowd gathered. Since they had nothing to eat, Jesus called His disciples to Him and said. ‘</a:t>
            </a:r>
            <a:r>
              <a:rPr lang="en-US" dirty="0">
                <a:solidFill>
                  <a:srgbClr val="FF0000"/>
                </a:solidFill>
              </a:rPr>
              <a:t>I have compassion for these people</a:t>
            </a:r>
            <a:r>
              <a:rPr lang="en-US" dirty="0"/>
              <a:t>; they have already been with Me three days and have nothing to eat. If I send them home hungry, they will collapse on the way because some have come a long distance.’” </a:t>
            </a:r>
            <a:r>
              <a:rPr lang="en-US" sz="1200" dirty="0">
                <a:solidFill>
                  <a:srgbClr val="00B050"/>
                </a:solidFill>
              </a:rPr>
              <a:t>fed them</a:t>
            </a:r>
            <a:endParaRPr lang="en-US" dirty="0"/>
          </a:p>
          <a:p>
            <a:pPr marL="0" indent="0">
              <a:lnSpc>
                <a:spcPct val="107000"/>
              </a:lnSpc>
              <a:spcBef>
                <a:spcPts val="0"/>
              </a:spcBef>
              <a:spcAft>
                <a:spcPts val="600"/>
              </a:spcAft>
              <a:buNone/>
            </a:pPr>
            <a:r>
              <a:rPr lang="en-US" b="1" dirty="0"/>
              <a:t>Mark 1:40,41 “</a:t>
            </a:r>
            <a:r>
              <a:rPr lang="en-US" dirty="0"/>
              <a:t>Now a leper came to Him, imploring Him, kneeling down to Him and saying to Him, "If You are willing, You can make me clean." Then Jesus,  </a:t>
            </a:r>
            <a:r>
              <a:rPr lang="en-US" dirty="0">
                <a:solidFill>
                  <a:srgbClr val="FF0000"/>
                </a:solidFill>
              </a:rPr>
              <a:t>moved with compassion</a:t>
            </a:r>
            <a:r>
              <a:rPr lang="en-US" dirty="0"/>
              <a:t>, stretched out </a:t>
            </a:r>
            <a:r>
              <a:rPr lang="en-US" i="1" dirty="0"/>
              <a:t>His</a:t>
            </a:r>
            <a:r>
              <a:rPr lang="en-US" dirty="0"/>
              <a:t> hand and touched him, and said to him, "I am willing; be cleansed."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03901591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263794-B7E3-E40B-D22D-2BF31AFC29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B2C4D4-B32D-1816-D27B-71ED2DC4638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965AF6B-C43E-26A1-D56B-17FA3638D46A}"/>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Mtt 20:30, 34 “</a:t>
            </a:r>
            <a:r>
              <a:rPr lang="en-US" dirty="0"/>
              <a:t>Two blind men were sitting by the roadside, and when they hear that Jesus was going by, they shouted, ‘Lord, Son of David, have mercy on us! … </a:t>
            </a:r>
            <a:r>
              <a:rPr lang="en-US" dirty="0">
                <a:solidFill>
                  <a:srgbClr val="FF0000"/>
                </a:solidFill>
              </a:rPr>
              <a:t>Jesus had compassion on them </a:t>
            </a:r>
            <a:r>
              <a:rPr lang="en-US" dirty="0"/>
              <a:t>and touched their eyes. Immediately they received their sight and followed Him.”     </a:t>
            </a:r>
          </a:p>
          <a:p>
            <a:pPr marL="0" indent="0">
              <a:lnSpc>
                <a:spcPct val="107000"/>
              </a:lnSpc>
              <a:spcBef>
                <a:spcPts val="0"/>
              </a:spcBef>
              <a:spcAft>
                <a:spcPts val="600"/>
              </a:spcAft>
              <a:buNone/>
            </a:pPr>
            <a:r>
              <a:rPr lang="en-US" dirty="0"/>
              <a:t>In Mark chapter 4 Jesus is asleep in the back of a boat when a storm comes up and the disciples are in fear of their lives and when called upon for help - Jesus calms the wind and the waves. And in chapter 19 of Luke, he records </a:t>
            </a:r>
            <a:r>
              <a:rPr lang="en-US" dirty="0">
                <a:solidFill>
                  <a:srgbClr val="FF0000"/>
                </a:solidFill>
              </a:rPr>
              <a:t>Jesus’ compassion and tears </a:t>
            </a:r>
            <a:r>
              <a:rPr lang="en-US" dirty="0"/>
              <a:t>for the future of Jerusalem and its destruction.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697363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18D9C4-776A-AEEC-53E1-BB7355283B0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0C70EA9-3E72-08AB-C9EB-9B91D5ECA2D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50887C5-36CF-92F0-CA2C-4116DBDDEA0F}"/>
              </a:ext>
            </a:extLst>
          </p:cNvPr>
          <p:cNvSpPr>
            <a:spLocks noGrp="1"/>
          </p:cNvSpPr>
          <p:nvPr>
            <p:ph idx="1"/>
          </p:nvPr>
        </p:nvSpPr>
        <p:spPr>
          <a:xfrm>
            <a:off x="628650" y="379562"/>
            <a:ext cx="7886700" cy="5891842"/>
          </a:xfrm>
        </p:spPr>
        <p:txBody>
          <a:bodyPr>
            <a:normAutofit/>
          </a:bodyPr>
          <a:lstStyle/>
          <a:p>
            <a:r>
              <a:rPr lang="en-US" dirty="0"/>
              <a:t>Time and again Jesus responds to the suffering of the people so </a:t>
            </a:r>
            <a:r>
              <a:rPr lang="en-US" b="1" dirty="0"/>
              <a:t>in our remembering</a:t>
            </a:r>
            <a:r>
              <a:rPr lang="en-US" dirty="0"/>
              <a:t> of Jesus we should remember His compassion and love for all of God’s children – to include US!</a:t>
            </a:r>
          </a:p>
          <a:p>
            <a:r>
              <a:rPr lang="en-US" dirty="0"/>
              <a:t>In Jesus’ human form not only did He forego His deity and accept His human circumstances, He also accepted the mission which His heavenly Father sent Him on: </a:t>
            </a:r>
            <a:r>
              <a:rPr lang="en-US" b="1" dirty="0"/>
              <a:t> Mtt 1:18ff</a:t>
            </a:r>
            <a:r>
              <a:rPr lang="en-US" dirty="0"/>
              <a:t> Joseph is told that Mary, his fiancée’, is going to have a child and he is told – “She will give birth to a son, and you are to give him the name Jesus, because </a:t>
            </a:r>
            <a:r>
              <a:rPr lang="en-US" dirty="0">
                <a:solidFill>
                  <a:srgbClr val="FF0000"/>
                </a:solidFill>
              </a:rPr>
              <a:t>He will save His people from their sins</a:t>
            </a:r>
            <a:r>
              <a:rPr lang="en-US" dirty="0"/>
              <a: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2546848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CFA4C00-8FCE-94A6-EBD1-6926783FBF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5B3A87-9CCC-C8EF-C0C7-DCAF5C6B9896}"/>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19833B0C-4D54-AEE4-D481-13F61557CB95}"/>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2 Cor 5:21 “</a:t>
            </a:r>
            <a:r>
              <a:rPr lang="en-US" dirty="0"/>
              <a:t>He made Him who knew no sin to be sin on our behalf, so that </a:t>
            </a:r>
            <a:r>
              <a:rPr lang="en-US" dirty="0">
                <a:solidFill>
                  <a:srgbClr val="FF0000"/>
                </a:solidFill>
              </a:rPr>
              <a:t>we might become the righteousness’ of God </a:t>
            </a:r>
            <a:r>
              <a:rPr lang="en-US" dirty="0"/>
              <a:t>in Him.”  </a:t>
            </a:r>
            <a:r>
              <a:rPr lang="en-US" b="1" dirty="0"/>
              <a:t>Eph 1:7 “</a:t>
            </a:r>
            <a:r>
              <a:rPr lang="en-US" dirty="0"/>
              <a:t>In Him      </a:t>
            </a:r>
            <a:r>
              <a:rPr lang="en-US" dirty="0">
                <a:solidFill>
                  <a:srgbClr val="FF0000"/>
                </a:solidFill>
              </a:rPr>
              <a:t>we have redemption through His blood</a:t>
            </a:r>
            <a:r>
              <a:rPr lang="en-US" dirty="0"/>
              <a:t>, the forgiveness of sins, according to the riches of His grace”.   </a:t>
            </a:r>
            <a:r>
              <a:rPr lang="en-US" b="1" dirty="0"/>
              <a:t>1 Peter 1:18,19 “</a:t>
            </a:r>
            <a:r>
              <a:rPr lang="en-US" dirty="0"/>
              <a:t>know that you were not </a:t>
            </a:r>
            <a:r>
              <a:rPr lang="en-US" dirty="0">
                <a:solidFill>
                  <a:srgbClr val="FF0000"/>
                </a:solidFill>
              </a:rPr>
              <a:t>redeemed </a:t>
            </a:r>
            <a:r>
              <a:rPr lang="en-US" dirty="0"/>
              <a:t>with corruptible things but </a:t>
            </a:r>
            <a:r>
              <a:rPr lang="en-US" dirty="0">
                <a:solidFill>
                  <a:srgbClr val="FF0000"/>
                </a:solidFill>
              </a:rPr>
              <a:t>with the precious blood of Christ</a:t>
            </a:r>
            <a:r>
              <a:rPr lang="en-US" dirty="0"/>
              <a:t>, as of a lamb without blemish and without spot.”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622695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A049E3-2E8B-F85A-10F3-061B5B6B1A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1E0419E-444D-9DCE-B67F-382A4EE07ED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53ED358-5B44-FC15-4212-77B6A47033A7}"/>
              </a:ext>
            </a:extLst>
          </p:cNvPr>
          <p:cNvSpPr>
            <a:spLocks noGrp="1"/>
          </p:cNvSpPr>
          <p:nvPr>
            <p:ph idx="1"/>
          </p:nvPr>
        </p:nvSpPr>
        <p:spPr>
          <a:xfrm>
            <a:off x="628650" y="379562"/>
            <a:ext cx="7886700" cy="5891842"/>
          </a:xfrm>
        </p:spPr>
        <p:txBody>
          <a:bodyPr>
            <a:normAutofit/>
          </a:bodyPr>
          <a:lstStyle/>
          <a:p>
            <a:pPr marL="0" indent="0">
              <a:buNone/>
            </a:pPr>
            <a:r>
              <a:rPr lang="en-US" sz="3200" b="1" dirty="0"/>
              <a:t>Rom 6:4 “</a:t>
            </a:r>
            <a:r>
              <a:rPr lang="en-US" sz="3200" dirty="0"/>
              <a:t>We were therefore buried with Him through baptism into death in order that, just as Christ was raised from the dead through the glory of the Father, </a:t>
            </a:r>
            <a:r>
              <a:rPr lang="en-US" sz="3200" dirty="0">
                <a:solidFill>
                  <a:srgbClr val="FF0000"/>
                </a:solidFill>
              </a:rPr>
              <a:t>we too may live a new life</a:t>
            </a:r>
            <a:r>
              <a:rPr lang="en-US" sz="3200" dirty="0"/>
              <a:t>.  </a:t>
            </a:r>
            <a:r>
              <a:rPr lang="en-US" sz="3200" b="1" dirty="0"/>
              <a:t>Luke 22:42 “</a:t>
            </a:r>
            <a:r>
              <a:rPr lang="en-US" sz="3200" dirty="0"/>
              <a:t>“Father, if you are willing, take this cup from me; yet not my will, but </a:t>
            </a:r>
            <a:r>
              <a:rPr lang="en-US" sz="3200" dirty="0">
                <a:solidFill>
                  <a:srgbClr val="FF0000"/>
                </a:solidFill>
              </a:rPr>
              <a:t>Your will be done</a:t>
            </a:r>
            <a:r>
              <a:rPr lang="en-US" sz="3200" dirty="0"/>
              <a:t>.”  </a:t>
            </a:r>
          </a:p>
          <a:p>
            <a:pPr marL="0" indent="0">
              <a:buNone/>
            </a:pPr>
            <a:endParaRPr lang="en-US" sz="1200" dirty="0"/>
          </a:p>
          <a:p>
            <a:r>
              <a:rPr lang="en-US" sz="3200" dirty="0"/>
              <a:t>So </a:t>
            </a:r>
            <a:r>
              <a:rPr lang="en-US" sz="3200" b="1" dirty="0"/>
              <a:t>in our remembering</a:t>
            </a:r>
            <a:r>
              <a:rPr lang="en-US" sz="3200" dirty="0"/>
              <a:t> Christ  -- we remember the price He paid for us in order that we might receive eternal life. </a:t>
            </a:r>
          </a:p>
        </p:txBody>
      </p:sp>
    </p:spTree>
    <p:extLst>
      <p:ext uri="{BB962C8B-B14F-4D97-AF65-F5344CB8AC3E}">
        <p14:creationId xmlns:p14="http://schemas.microsoft.com/office/powerpoint/2010/main" val="13362825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9E76A5-D7C7-0369-4F8F-C5EC15A8063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7597291-A8FC-C410-6C88-0DAB80861241}"/>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F5C71DC9-2882-B7E4-BA70-F4B5614AE24C}"/>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A final aspect of Christ is where He is now:   </a:t>
            </a:r>
            <a:r>
              <a:rPr lang="en-US" b="1" dirty="0"/>
              <a:t>Mark 16:19 </a:t>
            </a:r>
            <a:r>
              <a:rPr lang="en-US" dirty="0"/>
              <a:t>“So then the Lord Jesus, after He had spoken to them, was taken up into heaven and </a:t>
            </a:r>
            <a:r>
              <a:rPr lang="en-US" dirty="0">
                <a:solidFill>
                  <a:srgbClr val="FF0000"/>
                </a:solidFill>
              </a:rPr>
              <a:t>sat down at the right hand of God</a:t>
            </a:r>
            <a:r>
              <a:rPr lang="en-US" dirty="0"/>
              <a:t>.”   </a:t>
            </a:r>
            <a:r>
              <a:rPr lang="en-US" b="1" dirty="0"/>
              <a:t>Heb 12:2 </a:t>
            </a:r>
            <a:r>
              <a:rPr lang="en-US" dirty="0"/>
              <a:t>“Looking to Jesus, the founder and perfecter of our faith, who for the joy that was set before Him endured the cross, despising the shame, </a:t>
            </a:r>
            <a:r>
              <a:rPr lang="en-US" dirty="0">
                <a:solidFill>
                  <a:srgbClr val="FF0000"/>
                </a:solidFill>
              </a:rPr>
              <a:t>and is seated at the right hand of the throne of God</a:t>
            </a:r>
            <a:r>
              <a:rPr lang="en-US" dirty="0"/>
              <a:t>.   </a:t>
            </a:r>
            <a:r>
              <a:rPr lang="en-US" b="1" dirty="0"/>
              <a:t>Rom 8:34 </a:t>
            </a:r>
            <a:r>
              <a:rPr lang="en-US" dirty="0"/>
              <a:t>“Who is to condemn? Christ Jesus is the one who died—more than that, who was raised—</a:t>
            </a:r>
            <a:r>
              <a:rPr lang="en-US" dirty="0">
                <a:solidFill>
                  <a:srgbClr val="FF0000"/>
                </a:solidFill>
              </a:rPr>
              <a:t>who is at the right hand of God</a:t>
            </a:r>
            <a:r>
              <a:rPr lang="en-US" dirty="0"/>
              <a:t>, </a:t>
            </a:r>
            <a:r>
              <a:rPr lang="en-US" dirty="0">
                <a:solidFill>
                  <a:srgbClr val="00B0F0"/>
                </a:solidFill>
              </a:rPr>
              <a:t>who indeed is interceding for us</a:t>
            </a:r>
            <a:r>
              <a:rPr lang="en-US" dirty="0"/>
              <a:t>.”     </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949161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50EDAF-53DC-BC3C-D0FA-805E34243AA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A266AC0-7C40-EDAC-DAE3-AC55E10F40FA}"/>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5011C64E-F89F-7F74-ACD9-EC4AF8752672}"/>
              </a:ext>
            </a:extLst>
          </p:cNvPr>
          <p:cNvSpPr>
            <a:spLocks noGrp="1"/>
          </p:cNvSpPr>
          <p:nvPr>
            <p:ph idx="1"/>
          </p:nvPr>
        </p:nvSpPr>
        <p:spPr>
          <a:xfrm>
            <a:off x="628650" y="379562"/>
            <a:ext cx="7886700" cy="5891842"/>
          </a:xfrm>
        </p:spPr>
        <p:txBody>
          <a:bodyPr>
            <a:normAutofit/>
          </a:bodyPr>
          <a:lstStyle/>
          <a:p>
            <a:pPr marL="0" marR="0">
              <a:lnSpc>
                <a:spcPct val="107000"/>
              </a:lnSpc>
              <a:spcAft>
                <a:spcPts val="800"/>
              </a:spcAft>
              <a:buNone/>
            </a:pPr>
            <a:r>
              <a:rPr lang="en-US" sz="3200" kern="100" dirty="0">
                <a:effectLst/>
                <a:latin typeface="Aptos" panose="020B0004020202020204" pitchFamily="34" charset="0"/>
                <a:ea typeface="Aptos" panose="020B0004020202020204" pitchFamily="34" charset="0"/>
                <a:cs typeface="Times New Roman" panose="02020603050405020304" pitchFamily="18" charset="0"/>
              </a:rPr>
              <a:t>So, as we gather together each week, to praise, pray, commune and share in the Lord’s Supper, let us gladly proclaim all that the Lord accomplished on our behalf through His suffering, sacrifice, compassion, death and resurrection for each and everyone of us. We have so much to remember, praise and honor about our Savior and Mediator Jesus Christ.</a:t>
            </a:r>
          </a:p>
          <a:p>
            <a:pPr marL="0" indent="0">
              <a:lnSpc>
                <a:spcPct val="107000"/>
              </a:lnSpc>
              <a:spcBef>
                <a:spcPts val="0"/>
              </a:spcBef>
              <a:spcAft>
                <a:spcPts val="600"/>
              </a:spcAft>
              <a:buNone/>
            </a:pP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938175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81563A-3A8E-5F08-A223-5E704E2F52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90D87FF-C83E-4139-647D-F2F5F65B787F}"/>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DC91DCBF-BD1C-7F15-A5E1-2C67B1A1C93F}"/>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200" dirty="0"/>
              <a:t>The Lord’s Supper is truly a feast and not a fast. The ‘bridegroom’ is with us in a special and personal way (</a:t>
            </a:r>
            <a:r>
              <a:rPr lang="en-US" sz="2400" dirty="0">
                <a:latin typeface="+mj-lt"/>
              </a:rPr>
              <a:t>cf. Mark 2:19</a:t>
            </a:r>
            <a:r>
              <a:rPr lang="en-US" sz="3200" dirty="0"/>
              <a:t>). Tears of repentance speedily give way to tears of joy. ‘We also rejoice in God,’ says Paul, ‘through our Lord Jesus Christ, through whom we have now received the reconciliation’. (Romans 5:11). Where in this world can there be greater joy for those whom Christ has saved, than at the Lord’s Table?</a:t>
            </a:r>
          </a:p>
        </p:txBody>
      </p:sp>
    </p:spTree>
    <p:extLst>
      <p:ext uri="{BB962C8B-B14F-4D97-AF65-F5344CB8AC3E}">
        <p14:creationId xmlns:p14="http://schemas.microsoft.com/office/powerpoint/2010/main" val="206151665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250167"/>
            <a:ext cx="7886700" cy="77637"/>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88189"/>
            <a:ext cx="7886700" cy="5822829"/>
          </a:xfrm>
        </p:spPr>
        <p:txBody>
          <a:bodyPr>
            <a:normAutofit/>
          </a:bodyPr>
          <a:lstStyle/>
          <a:p>
            <a:pPr marL="0" indent="0" algn="ctr">
              <a:lnSpc>
                <a:spcPct val="106000"/>
              </a:lnSpc>
              <a:spcBef>
                <a:spcPts val="0"/>
              </a:spcBef>
              <a:spcAft>
                <a:spcPts val="563"/>
              </a:spcAft>
              <a:buNone/>
            </a:pPr>
            <a:endParaRPr lang="en-US" sz="3000" dirty="0">
              <a:latin typeface="Calibri" panose="020F0502020204030204" pitchFamily="34" charset="0"/>
              <a:ea typeface="Calibri" panose="020F0502020204030204" pitchFamily="34" charset="0"/>
              <a:cs typeface="Times New Roman" panose="02020603050405020304" pitchFamily="18" charset="0"/>
            </a:endParaRPr>
          </a:p>
          <a:p>
            <a:pPr marL="0" indent="0" algn="ctr">
              <a:buNone/>
            </a:pPr>
            <a:r>
              <a:rPr lang="en-US" sz="3600" b="1" dirty="0"/>
              <a:t>Lord’s Supper</a:t>
            </a:r>
            <a:endParaRPr lang="en-US" sz="3600" dirty="0"/>
          </a:p>
          <a:p>
            <a:pPr marL="0" indent="0">
              <a:buNone/>
            </a:pPr>
            <a:endParaRPr lang="en-US" dirty="0"/>
          </a:p>
          <a:p>
            <a:pPr marL="0" indent="0" algn="ctr">
              <a:buNone/>
            </a:pPr>
            <a:r>
              <a:rPr lang="en-US" b="1" dirty="0"/>
              <a:t>Mtt 26:26-29;   Mk 14:22-25;  </a:t>
            </a:r>
          </a:p>
          <a:p>
            <a:pPr marL="0" indent="0" algn="ctr">
              <a:buNone/>
            </a:pPr>
            <a:r>
              <a:rPr lang="en-US" b="1" dirty="0"/>
              <a:t>Lk 22:14-18;   1 Cor 11:23-26</a:t>
            </a:r>
          </a:p>
          <a:p>
            <a:pPr marL="0" indent="0">
              <a:buNone/>
            </a:pPr>
            <a:endParaRPr lang="en-US" dirty="0"/>
          </a:p>
          <a:p>
            <a:pPr marL="0" indent="0" algn="ctr">
              <a:lnSpc>
                <a:spcPct val="106000"/>
              </a:lnSpc>
              <a:spcBef>
                <a:spcPts val="0"/>
              </a:spcBef>
              <a:spcAft>
                <a:spcPts val="563"/>
              </a:spcAft>
              <a:buNone/>
            </a:pPr>
            <a:r>
              <a:rPr lang="en-US" sz="3000" dirty="0">
                <a:latin typeface="Calibri" panose="020F0502020204030204" pitchFamily="34" charset="0"/>
                <a:ea typeface="Calibri" panose="020F0502020204030204" pitchFamily="34" charset="0"/>
                <a:cs typeface="Times New Roman" panose="02020603050405020304" pitchFamily="18" charset="0"/>
              </a:rPr>
              <a:t>   </a:t>
            </a:r>
          </a:p>
          <a:p>
            <a:pPr marL="0" indent="0" algn="ctr">
              <a:lnSpc>
                <a:spcPct val="106000"/>
              </a:lnSpc>
              <a:spcBef>
                <a:spcPts val="0"/>
              </a:spcBef>
              <a:spcAft>
                <a:spcPts val="563"/>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                                                                                                 by Jim Young</a:t>
            </a:r>
          </a:p>
        </p:txBody>
      </p:sp>
    </p:spTree>
    <p:extLst>
      <p:ext uri="{BB962C8B-B14F-4D97-AF65-F5344CB8AC3E}">
        <p14:creationId xmlns:p14="http://schemas.microsoft.com/office/powerpoint/2010/main" val="283856038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1DEDD09-652C-8239-6F62-245AB61396D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6177BA-5CE7-CF4B-7333-4BEBDCCD87A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47C23BCB-1759-F28D-97F8-B973848956E6}"/>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dirty="0"/>
              <a:t>The Lord’s Supper, however, as a lively means of grace, calls the communicants to lives of continuing obedience and devotion. ‘As often’ as you eat the bread and drink the cup, believers are impelled, and empowered, to testify with heart and life to the Lord who has bought them with the price of His own blood. As we contemplate the cost of the cross, we surely see, emblazoned across its stark cruelty, the magnitude of God’s mercy, love and grace. </a:t>
            </a:r>
            <a:r>
              <a:rPr lang="en-US"/>
              <a:t>And from that comes an easy decision to truly, daily, take up our cross and follow Him.</a:t>
            </a:r>
          </a:p>
        </p:txBody>
      </p:sp>
    </p:spTree>
    <p:extLst>
      <p:ext uri="{BB962C8B-B14F-4D97-AF65-F5344CB8AC3E}">
        <p14:creationId xmlns:p14="http://schemas.microsoft.com/office/powerpoint/2010/main" val="16992717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r>
              <a:rPr lang="en-US" b="1" dirty="0"/>
              <a:t>1 Cor 11:23-26 </a:t>
            </a:r>
            <a:r>
              <a:rPr lang="en-US" dirty="0"/>
              <a:t>(</a:t>
            </a:r>
            <a:r>
              <a:rPr lang="en-US" sz="1600" dirty="0">
                <a:latin typeface="Abadi ExtraLight" panose="020B0204020104020204" pitchFamily="34" charset="0"/>
              </a:rPr>
              <a:t>paraphrased</a:t>
            </a:r>
            <a:r>
              <a:rPr lang="en-US" dirty="0"/>
              <a:t>)    </a:t>
            </a:r>
            <a:r>
              <a:rPr lang="en-US" sz="3600" b="1" dirty="0"/>
              <a:t>“</a:t>
            </a:r>
            <a:r>
              <a:rPr lang="en-US" sz="3600" dirty="0"/>
              <a:t>For I received from the Lord that which I also delivered to you, that in the night which He was portrayed took the bread and broke it, and in the same way He took the cup and blessed it and proclaimed ‘as often as you do this – do this in remembrance of Me. For as often as you eat this bread and drink the cup, </a:t>
            </a:r>
            <a:r>
              <a:rPr lang="en-US" sz="3600" dirty="0">
                <a:solidFill>
                  <a:srgbClr val="FF0000"/>
                </a:solidFill>
              </a:rPr>
              <a:t>you proclaim the Lord’s death</a:t>
            </a:r>
            <a:r>
              <a:rPr lang="en-US" sz="3600" dirty="0"/>
              <a:t> until He comes.”  </a:t>
            </a:r>
            <a:r>
              <a:rPr lang="en-US" sz="1200" dirty="0">
                <a:solidFill>
                  <a:srgbClr val="00B050"/>
                </a:solidFill>
              </a:rPr>
              <a:t>first proclaim</a:t>
            </a:r>
            <a:endParaRPr lang="en-US" sz="3600" dirty="0"/>
          </a:p>
        </p:txBody>
      </p:sp>
    </p:spTree>
    <p:extLst>
      <p:ext uri="{BB962C8B-B14F-4D97-AF65-F5344CB8AC3E}">
        <p14:creationId xmlns:p14="http://schemas.microsoft.com/office/powerpoint/2010/main" val="20294615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Autofit/>
          </a:bodyPr>
          <a:lstStyle/>
          <a:p>
            <a:pPr marL="0" indent="0">
              <a:lnSpc>
                <a:spcPct val="107000"/>
              </a:lnSpc>
              <a:spcBef>
                <a:spcPts val="0"/>
              </a:spcBef>
              <a:spcAft>
                <a:spcPts val="600"/>
              </a:spcAft>
              <a:buNone/>
            </a:pPr>
            <a:r>
              <a:rPr lang="en-US" sz="3600" dirty="0"/>
              <a:t>In partaking of the Lord’s Supper, you can see that we are remembering and holding preeminent the death of Christ. And the reason that is so important is because that is the ultimate reason for His coming to this earth as man. He came to die for us in order to procure our salvation: </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86432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buNone/>
            </a:pPr>
            <a:endParaRPr lang="en-US" sz="2000" b="1" dirty="0">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n-US" b="1" dirty="0"/>
              <a:t>Rom 6:3-5 </a:t>
            </a:r>
            <a:r>
              <a:rPr lang="en-US" sz="3200" b="1" dirty="0"/>
              <a:t>“</a:t>
            </a:r>
            <a:r>
              <a:rPr lang="en-US" sz="3200" dirty="0"/>
              <a:t>Or don’t you know that all of us who were baptized into Christ Jesus were baptized into His death? </a:t>
            </a:r>
            <a:r>
              <a:rPr lang="en-US" sz="3200" baseline="30000" dirty="0"/>
              <a:t>4 </a:t>
            </a:r>
            <a:r>
              <a:rPr lang="en-US" sz="3200" dirty="0"/>
              <a:t>We were therefore buried with Him through baptism into death in order that, just as Christ was raised from the dead through the glory of the Father, we too may live a new life. </a:t>
            </a:r>
            <a:r>
              <a:rPr lang="en-US" sz="3200" baseline="30000" dirty="0"/>
              <a:t>5 </a:t>
            </a:r>
            <a:r>
              <a:rPr lang="en-US" sz="3200" dirty="0"/>
              <a:t>For if we have been united with Him in a death like His, we will certainly also be united with Him in a resurrection like His.” … </a:t>
            </a:r>
            <a:endParaRPr lang="en-US" sz="32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4384536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b="1" dirty="0"/>
              <a:t>Eph 1:7 “</a:t>
            </a:r>
            <a:r>
              <a:rPr lang="en-US" dirty="0"/>
              <a:t>In Him we have redemption through His blood, the forgiveness of our trespasses, according to the riches of His grace.” </a:t>
            </a:r>
          </a:p>
          <a:p>
            <a:pPr marL="0" indent="0">
              <a:lnSpc>
                <a:spcPct val="107000"/>
              </a:lnSpc>
              <a:spcBef>
                <a:spcPts val="0"/>
              </a:spcBef>
              <a:spcAft>
                <a:spcPts val="600"/>
              </a:spcAft>
              <a:buNone/>
            </a:pP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L="0" indent="0">
              <a:lnSpc>
                <a:spcPct val="107000"/>
              </a:lnSpc>
              <a:spcBef>
                <a:spcPts val="0"/>
              </a:spcBef>
              <a:spcAft>
                <a:spcPts val="600"/>
              </a:spcAft>
              <a:buNone/>
            </a:pPr>
            <a:r>
              <a:rPr lang="en-US" dirty="0"/>
              <a:t>“To proclaim the Lord’s death until He comes” means that every Communion service is a living sermon: believers, together, publicly proclaim the atoning death of Jesus as historic reality and with saving power; it proclaims the covenant we have with His risen life, and anticipate His visible return to claim us. The phrase declares Christ’s mission and His offer of salvation to all those who believe and follow Him.</a:t>
            </a:r>
            <a:r>
              <a:rPr lang="en-US" sz="1200" dirty="0">
                <a:solidFill>
                  <a:srgbClr val="00B050"/>
                </a:solidFill>
              </a:rPr>
              <a:t>1</a:t>
            </a:r>
            <a:r>
              <a:rPr lang="en-US" sz="1200" baseline="30000" dirty="0">
                <a:solidFill>
                  <a:srgbClr val="00B050"/>
                </a:solidFill>
              </a:rPr>
              <a:t>st</a:t>
            </a:r>
            <a:r>
              <a:rPr lang="en-US" sz="1200" dirty="0">
                <a:solidFill>
                  <a:srgbClr val="00B050"/>
                </a:solidFill>
              </a:rPr>
              <a:t> part</a:t>
            </a:r>
            <a:r>
              <a:rPr lang="en-US" dirty="0"/>
              <a:t>  </a:t>
            </a:r>
          </a:p>
        </p:txBody>
      </p:sp>
    </p:spTree>
    <p:extLst>
      <p:ext uri="{BB962C8B-B14F-4D97-AF65-F5344CB8AC3E}">
        <p14:creationId xmlns:p14="http://schemas.microsoft.com/office/powerpoint/2010/main" val="33901021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dirty="0"/>
              <a:t>“This is My body, which is for you, </a:t>
            </a:r>
            <a:r>
              <a:rPr lang="en-US" b="1" dirty="0"/>
              <a:t>do this in remembrance of Me,   </a:t>
            </a:r>
            <a:r>
              <a:rPr lang="en-US" dirty="0"/>
              <a:t>…. This cup is the new covenant in my blood; </a:t>
            </a:r>
            <a:r>
              <a:rPr lang="en-US" b="1" dirty="0"/>
              <a:t>do this, in remembrance of Me.”</a:t>
            </a:r>
            <a:r>
              <a:rPr lang="en-US" sz="1200" dirty="0">
                <a:solidFill>
                  <a:srgbClr val="00B050"/>
                </a:solidFill>
              </a:rPr>
              <a:t>   NOT death/crucifixion    chronologically:</a:t>
            </a:r>
            <a:endParaRPr lang="en-US" dirty="0"/>
          </a:p>
          <a:p>
            <a:pPr marL="0" indent="0">
              <a:lnSpc>
                <a:spcPct val="107000"/>
              </a:lnSpc>
              <a:spcBef>
                <a:spcPts val="0"/>
              </a:spcBef>
              <a:spcAft>
                <a:spcPts val="600"/>
              </a:spcAft>
              <a:buNone/>
            </a:pPr>
            <a:r>
              <a:rPr lang="en-US" b="1" dirty="0"/>
              <a:t>John Chapter One: ‘</a:t>
            </a:r>
            <a:r>
              <a:rPr lang="en-US" dirty="0"/>
              <a:t>In the beginning was the Word and the Word was with God, and the Word was God. He was with God in the beginning. Through Him all things were made…. The Word became flesh and made His dwelling among us.”      </a:t>
            </a:r>
            <a:r>
              <a:rPr lang="en-US" b="1" dirty="0"/>
              <a:t>Luke 1:30-32 “</a:t>
            </a:r>
            <a:r>
              <a:rPr lang="en-US" dirty="0"/>
              <a:t>But the angel said to her, ‘Do not be afraid, Mary, you have found favor with God. You will birth to a son and will call Him Jesus. He will be great and will be called the Son of the Most High.” ….</a:t>
            </a:r>
            <a:endParaRPr lang="en-US" b="1" dirty="0"/>
          </a:p>
        </p:txBody>
      </p:sp>
    </p:spTree>
    <p:extLst>
      <p:ext uri="{BB962C8B-B14F-4D97-AF65-F5344CB8AC3E}">
        <p14:creationId xmlns:p14="http://schemas.microsoft.com/office/powerpoint/2010/main" val="3328950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787FC6-02BC-4EC0-B664-90EC9414A6E7}"/>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708276BC-A706-40B5-B51D-6AA00A059507}"/>
              </a:ext>
            </a:extLst>
          </p:cNvPr>
          <p:cNvSpPr>
            <a:spLocks noGrp="1"/>
          </p:cNvSpPr>
          <p:nvPr>
            <p:ph idx="1"/>
          </p:nvPr>
        </p:nvSpPr>
        <p:spPr>
          <a:xfrm>
            <a:off x="628650" y="379562"/>
            <a:ext cx="7886700" cy="5891842"/>
          </a:xfrm>
        </p:spPr>
        <p:txBody>
          <a:bodyPr>
            <a:normAutofit lnSpcReduction="10000"/>
          </a:bodyPr>
          <a:lstStyle/>
          <a:p>
            <a:pPr marL="0" indent="0">
              <a:lnSpc>
                <a:spcPct val="107000"/>
              </a:lnSpc>
              <a:spcBef>
                <a:spcPts val="0"/>
              </a:spcBef>
              <a:spcAft>
                <a:spcPts val="600"/>
              </a:spcAft>
              <a:buNone/>
            </a:pPr>
            <a:r>
              <a:rPr lang="en-US" b="1" dirty="0"/>
              <a:t>Luke 2:1-6 </a:t>
            </a:r>
            <a:r>
              <a:rPr lang="en-US" dirty="0"/>
              <a:t>(paraphrased) “Now in those days a decree went out that a census must be taken, and everyone was to register from his own city. So, Joseph and Mary traveled to the city of David which is called Bethlehem. While they were there, the days were completed for Mary to give birth to her son. She gave birth to her firstborn and wrapped Him and laid Him in a manger, because there was no room for them at the inn.”    </a:t>
            </a:r>
            <a:r>
              <a:rPr lang="en-US" b="1" dirty="0"/>
              <a:t>Heb 2:17,18 “</a:t>
            </a:r>
            <a:r>
              <a:rPr lang="en-US" dirty="0"/>
              <a:t>Therefore, He had to be made like His brethren in all things, so that He might become a merciful and faithful high priest in things pertaining to God, to make propitiation for the sins of the people.” ….</a:t>
            </a:r>
            <a:endParaRPr lang="en-US" sz="24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354985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85B2D5-E82F-B5E7-DBA3-56B871E3DFB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427EEC-0E22-FE1B-4B41-33B406BF5D90}"/>
              </a:ext>
            </a:extLst>
          </p:cNvPr>
          <p:cNvSpPr>
            <a:spLocks noGrp="1"/>
          </p:cNvSpPr>
          <p:nvPr>
            <p:ph type="title"/>
          </p:nvPr>
        </p:nvSpPr>
        <p:spPr>
          <a:xfrm>
            <a:off x="628650" y="189782"/>
            <a:ext cx="7886700" cy="120770"/>
          </a:xfrm>
        </p:spPr>
        <p:txBody>
          <a:bodyPr>
            <a:normAutofit fontScale="90000"/>
          </a:bodyPr>
          <a:lstStyle/>
          <a:p>
            <a:endParaRPr lang="en-US" dirty="0"/>
          </a:p>
        </p:txBody>
      </p:sp>
      <p:sp>
        <p:nvSpPr>
          <p:cNvPr id="3" name="Content Placeholder 2">
            <a:extLst>
              <a:ext uri="{FF2B5EF4-FFF2-40B4-BE49-F238E27FC236}">
                <a16:creationId xmlns:a16="http://schemas.microsoft.com/office/drawing/2014/main" id="{94EAE1E5-0222-C976-5259-E9D7C1D6EC53}"/>
              </a:ext>
            </a:extLst>
          </p:cNvPr>
          <p:cNvSpPr>
            <a:spLocks noGrp="1"/>
          </p:cNvSpPr>
          <p:nvPr>
            <p:ph idx="1"/>
          </p:nvPr>
        </p:nvSpPr>
        <p:spPr>
          <a:xfrm>
            <a:off x="628650" y="379562"/>
            <a:ext cx="7886700" cy="5891842"/>
          </a:xfrm>
        </p:spPr>
        <p:txBody>
          <a:bodyPr>
            <a:normAutofit/>
          </a:bodyPr>
          <a:lstStyle/>
          <a:p>
            <a:pPr marL="0" indent="0">
              <a:lnSpc>
                <a:spcPct val="107000"/>
              </a:lnSpc>
              <a:spcBef>
                <a:spcPts val="0"/>
              </a:spcBef>
              <a:spcAft>
                <a:spcPts val="600"/>
              </a:spcAft>
              <a:buNone/>
            </a:pPr>
            <a:r>
              <a:rPr lang="en-US" sz="3600" b="1" dirty="0"/>
              <a:t>Heb 4:15 “</a:t>
            </a:r>
            <a:r>
              <a:rPr lang="en-US" sz="3600" dirty="0"/>
              <a:t>For we do not have a high priest who is unable to empathize with our weaknesses, but we have one who has been tempted in every way, just as we are—yet He did not sin.                 </a:t>
            </a:r>
            <a:r>
              <a:rPr lang="en-US" sz="3600" b="1" dirty="0"/>
              <a:t>Mark 16:19 “</a:t>
            </a:r>
            <a:r>
              <a:rPr lang="en-US" sz="3600" dirty="0"/>
              <a:t>After the Lord Jesus had spoken to them, He was taken up into heaven, and He sat at the right hand of God.”…</a:t>
            </a:r>
            <a:endParaRPr lang="en-US" sz="3600" b="1"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68487088"/>
      </p:ext>
    </p:extLst>
  </p:cSld>
  <p:clrMapOvr>
    <a:masterClrMapping/>
  </p:clrMapOvr>
</p:sld>
</file>

<file path=ppt/theme/theme1.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2013 - 2022 Theme</Template>
  <TotalTime>422</TotalTime>
  <Words>1925</Words>
  <Application>Microsoft Office PowerPoint</Application>
  <PresentationFormat>On-screen Show (4:3)</PresentationFormat>
  <Paragraphs>35</Paragraphs>
  <Slides>20</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20</vt:i4>
      </vt:variant>
    </vt:vector>
  </HeadingPairs>
  <TitlesOfParts>
    <vt:vector size="26" baseType="lpstr">
      <vt:lpstr>Abadi ExtraLight</vt:lpstr>
      <vt:lpstr>Aptos</vt:lpstr>
      <vt:lpstr>Arial</vt:lpstr>
      <vt:lpstr>Calibri</vt:lpstr>
      <vt:lpstr>Calibri Light</vt:lpstr>
      <vt:lpstr>Office 2013 - 2022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Steve Mann</dc:creator>
  <cp:lastModifiedBy>James Young</cp:lastModifiedBy>
  <cp:revision>54</cp:revision>
  <dcterms:created xsi:type="dcterms:W3CDTF">2019-04-11T15:26:57Z</dcterms:created>
  <dcterms:modified xsi:type="dcterms:W3CDTF">2026-05-20T18:41:52Z</dcterms:modified>
</cp:coreProperties>
</file>