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2" r:id="rId9"/>
    <p:sldId id="331" r:id="rId10"/>
    <p:sldId id="330" r:id="rId11"/>
    <p:sldId id="325" r:id="rId12"/>
    <p:sldId id="336" r:id="rId13"/>
    <p:sldId id="335" r:id="rId14"/>
    <p:sldId id="334" r:id="rId15"/>
    <p:sldId id="333" r:id="rId16"/>
    <p:sldId id="329" r:id="rId17"/>
    <p:sldId id="338" r:id="rId18"/>
    <p:sldId id="33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858DBF-094D-4E65-BA9D-F52CEDC02EC3}" v="20" dt="2026-05-27T15:14:04.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5-27T15:35:22.707" v="1240" actId="20577"/>
      <pc:docMkLst>
        <pc:docMk/>
      </pc:docMkLst>
      <pc:sldChg chg="modSp mod">
        <pc:chgData name="James Young" userId="7f8d7c9cdb576883" providerId="LiveId" clId="{CB16DE9E-3AA6-4238-BE96-44A894DEE4D6}" dt="2026-05-27T14:46:38.279" v="46" actId="113"/>
        <pc:sldMkLst>
          <pc:docMk/>
          <pc:sldMk cId="2838560389" sldId="296"/>
        </pc:sldMkLst>
        <pc:spChg chg="mod">
          <ac:chgData name="James Young" userId="7f8d7c9cdb576883" providerId="LiveId" clId="{CB16DE9E-3AA6-4238-BE96-44A894DEE4D6}" dt="2026-05-27T14:46:38.279" v="46" actId="113"/>
          <ac:spMkLst>
            <pc:docMk/>
            <pc:sldMk cId="2838560389" sldId="296"/>
            <ac:spMk id="3" creationId="{708276BC-A706-40B5-B51D-6AA00A059507}"/>
          </ac:spMkLst>
        </pc:spChg>
      </pc:sldChg>
      <pc:sldChg chg="modSp mod">
        <pc:chgData name="James Young" userId="7f8d7c9cdb576883" providerId="LiveId" clId="{CB16DE9E-3AA6-4238-BE96-44A894DEE4D6}" dt="2026-05-27T15:19:50.018" v="636" actId="20577"/>
        <pc:sldMkLst>
          <pc:docMk/>
          <pc:sldMk cId="3390102180" sldId="311"/>
        </pc:sldMkLst>
        <pc:spChg chg="mod">
          <ac:chgData name="James Young" userId="7f8d7c9cdb576883" providerId="LiveId" clId="{CB16DE9E-3AA6-4238-BE96-44A894DEE4D6}" dt="2026-05-27T15:19:50.018" v="636" actId="20577"/>
          <ac:spMkLst>
            <pc:docMk/>
            <pc:sldMk cId="3390102180" sldId="311"/>
            <ac:spMk id="3" creationId="{708276BC-A706-40B5-B51D-6AA00A059507}"/>
          </ac:spMkLst>
        </pc:spChg>
      </pc:sldChg>
      <pc:sldChg chg="modSp mod">
        <pc:chgData name="James Young" userId="7f8d7c9cdb576883" providerId="LiveId" clId="{CB16DE9E-3AA6-4238-BE96-44A894DEE4D6}" dt="2026-05-27T15:19:20.361" v="624" actId="20577"/>
        <pc:sldMkLst>
          <pc:docMk/>
          <pc:sldMk cId="2438453614" sldId="316"/>
        </pc:sldMkLst>
        <pc:spChg chg="mod">
          <ac:chgData name="James Young" userId="7f8d7c9cdb576883" providerId="LiveId" clId="{CB16DE9E-3AA6-4238-BE96-44A894DEE4D6}" dt="2026-05-27T15:19:20.361" v="624" actId="20577"/>
          <ac:spMkLst>
            <pc:docMk/>
            <pc:sldMk cId="2438453614" sldId="316"/>
            <ac:spMk id="3" creationId="{708276BC-A706-40B5-B51D-6AA00A059507}"/>
          </ac:spMkLst>
        </pc:spChg>
      </pc:sldChg>
      <pc:sldChg chg="modSp mod">
        <pc:chgData name="James Young" userId="7f8d7c9cdb576883" providerId="LiveId" clId="{CB16DE9E-3AA6-4238-BE96-44A894DEE4D6}" dt="2026-05-27T14:47:32.934" v="54" actId="20577"/>
        <pc:sldMkLst>
          <pc:docMk/>
          <pc:sldMk cId="2029461572" sldId="317"/>
        </pc:sldMkLst>
        <pc:spChg chg="mod">
          <ac:chgData name="James Young" userId="7f8d7c9cdb576883" providerId="LiveId" clId="{CB16DE9E-3AA6-4238-BE96-44A894DEE4D6}" dt="2026-05-27T14:47:32.934" v="54" actId="20577"/>
          <ac:spMkLst>
            <pc:docMk/>
            <pc:sldMk cId="2029461572" sldId="317"/>
            <ac:spMk id="3" creationId="{708276BC-A706-40B5-B51D-6AA00A059507}"/>
          </ac:spMkLst>
        </pc:spChg>
      </pc:sldChg>
      <pc:sldChg chg="modSp mod">
        <pc:chgData name="James Young" userId="7f8d7c9cdb576883" providerId="LiveId" clId="{CB16DE9E-3AA6-4238-BE96-44A894DEE4D6}" dt="2026-05-27T15:30:23.519" v="1145" actId="115"/>
        <pc:sldMkLst>
          <pc:docMk/>
          <pc:sldMk cId="2535498520" sldId="325"/>
        </pc:sldMkLst>
        <pc:spChg chg="mod">
          <ac:chgData name="James Young" userId="7f8d7c9cdb576883" providerId="LiveId" clId="{CB16DE9E-3AA6-4238-BE96-44A894DEE4D6}" dt="2026-05-27T15:30:23.519" v="1145" actId="115"/>
          <ac:spMkLst>
            <pc:docMk/>
            <pc:sldMk cId="2535498520" sldId="325"/>
            <ac:spMk id="3" creationId="{708276BC-A706-40B5-B51D-6AA00A059507}"/>
          </ac:spMkLst>
        </pc:spChg>
      </pc:sldChg>
      <pc:sldChg chg="modSp mod">
        <pc:chgData name="James Young" userId="7f8d7c9cdb576883" providerId="LiveId" clId="{CB16DE9E-3AA6-4238-BE96-44A894DEE4D6}" dt="2026-05-27T15:21:22.649" v="643" actId="20577"/>
        <pc:sldMkLst>
          <pc:docMk/>
          <pc:sldMk cId="3328950240" sldId="326"/>
        </pc:sldMkLst>
        <pc:spChg chg="mod">
          <ac:chgData name="James Young" userId="7f8d7c9cdb576883" providerId="LiveId" clId="{CB16DE9E-3AA6-4238-BE96-44A894DEE4D6}" dt="2026-05-27T15:21:22.649" v="643" actId="20577"/>
          <ac:spMkLst>
            <pc:docMk/>
            <pc:sldMk cId="3328950240" sldId="326"/>
            <ac:spMk id="3" creationId="{708276BC-A706-40B5-B51D-6AA00A059507}"/>
          </ac:spMkLst>
        </pc:spChg>
      </pc:sldChg>
      <pc:sldChg chg="modSp mod">
        <pc:chgData name="James Young" userId="7f8d7c9cdb576883" providerId="LiveId" clId="{CB16DE9E-3AA6-4238-BE96-44A894DEE4D6}" dt="2026-05-27T15:20:57.712" v="641" actId="20577"/>
        <pc:sldMkLst>
          <pc:docMk/>
          <pc:sldMk cId="1318643211" sldId="327"/>
        </pc:sldMkLst>
        <pc:spChg chg="mod">
          <ac:chgData name="James Young" userId="7f8d7c9cdb576883" providerId="LiveId" clId="{CB16DE9E-3AA6-4238-BE96-44A894DEE4D6}" dt="2026-05-27T15:20:57.712" v="641" actId="20577"/>
          <ac:spMkLst>
            <pc:docMk/>
            <pc:sldMk cId="1318643211" sldId="327"/>
            <ac:spMk id="3" creationId="{708276BC-A706-40B5-B51D-6AA00A059507}"/>
          </ac:spMkLst>
        </pc:spChg>
      </pc:sldChg>
      <pc:sldChg chg="del">
        <pc:chgData name="James Young" userId="7f8d7c9cdb576883" providerId="LiveId" clId="{CB16DE9E-3AA6-4238-BE96-44A894DEE4D6}" dt="2026-05-27T15:15:32.174" v="552" actId="2696"/>
        <pc:sldMkLst>
          <pc:docMk/>
          <pc:sldMk cId="1699271710" sldId="328"/>
        </pc:sldMkLst>
      </pc:sldChg>
      <pc:sldChg chg="modSp mod">
        <pc:chgData name="James Young" userId="7f8d7c9cdb576883" providerId="LiveId" clId="{CB16DE9E-3AA6-4238-BE96-44A894DEE4D6}" dt="2026-05-27T15:35:22.707" v="1240" actId="20577"/>
        <pc:sldMkLst>
          <pc:docMk/>
          <pc:sldMk cId="2668487088" sldId="329"/>
        </pc:sldMkLst>
        <pc:spChg chg="mod">
          <ac:chgData name="James Young" userId="7f8d7c9cdb576883" providerId="LiveId" clId="{CB16DE9E-3AA6-4238-BE96-44A894DEE4D6}" dt="2026-05-27T15:35:22.707" v="1240" actId="20577"/>
          <ac:spMkLst>
            <pc:docMk/>
            <pc:sldMk cId="2668487088" sldId="329"/>
            <ac:spMk id="3" creationId="{94EAE1E5-0222-C976-5259-E9D7C1D6EC53}"/>
          </ac:spMkLst>
        </pc:spChg>
      </pc:sldChg>
      <pc:sldChg chg="modSp add mod">
        <pc:chgData name="James Young" userId="7f8d7c9cdb576883" providerId="LiveId" clId="{CB16DE9E-3AA6-4238-BE96-44A894DEE4D6}" dt="2026-05-27T14:58:57.640" v="256" actId="20577"/>
        <pc:sldMkLst>
          <pc:docMk/>
          <pc:sldMk cId="2123008072" sldId="330"/>
        </pc:sldMkLst>
        <pc:spChg chg="mod">
          <ac:chgData name="James Young" userId="7f8d7c9cdb576883" providerId="LiveId" clId="{CB16DE9E-3AA6-4238-BE96-44A894DEE4D6}" dt="2026-05-27T14:58:57.640" v="256" actId="20577"/>
          <ac:spMkLst>
            <pc:docMk/>
            <pc:sldMk cId="2123008072" sldId="330"/>
            <ac:spMk id="3" creationId="{F1867645-A884-8613-51F5-0BDAA1FEFF24}"/>
          </ac:spMkLst>
        </pc:spChg>
      </pc:sldChg>
      <pc:sldChg chg="modSp add mod">
        <pc:chgData name="James Young" userId="7f8d7c9cdb576883" providerId="LiveId" clId="{CB16DE9E-3AA6-4238-BE96-44A894DEE4D6}" dt="2026-05-27T15:29:05.051" v="1144" actId="313"/>
        <pc:sldMkLst>
          <pc:docMk/>
          <pc:sldMk cId="2797001047" sldId="331"/>
        </pc:sldMkLst>
        <pc:spChg chg="mod">
          <ac:chgData name="James Young" userId="7f8d7c9cdb576883" providerId="LiveId" clId="{CB16DE9E-3AA6-4238-BE96-44A894DEE4D6}" dt="2026-05-27T15:29:05.051" v="1144" actId="313"/>
          <ac:spMkLst>
            <pc:docMk/>
            <pc:sldMk cId="2797001047" sldId="331"/>
            <ac:spMk id="3" creationId="{4C3A0E11-E25E-03ED-F081-613F06F42688}"/>
          </ac:spMkLst>
        </pc:spChg>
      </pc:sldChg>
      <pc:sldChg chg="modSp add mod">
        <pc:chgData name="James Young" userId="7f8d7c9cdb576883" providerId="LiveId" clId="{CB16DE9E-3AA6-4238-BE96-44A894DEE4D6}" dt="2026-05-27T15:25:47.113" v="1054" actId="20577"/>
        <pc:sldMkLst>
          <pc:docMk/>
          <pc:sldMk cId="114899947" sldId="332"/>
        </pc:sldMkLst>
        <pc:spChg chg="mod">
          <ac:chgData name="James Young" userId="7f8d7c9cdb576883" providerId="LiveId" clId="{CB16DE9E-3AA6-4238-BE96-44A894DEE4D6}" dt="2026-05-27T15:25:47.113" v="1054" actId="20577"/>
          <ac:spMkLst>
            <pc:docMk/>
            <pc:sldMk cId="114899947" sldId="332"/>
            <ac:spMk id="3" creationId="{FFB648DB-3346-5187-C2A4-580FBDF9CFC4}"/>
          </ac:spMkLst>
        </pc:spChg>
      </pc:sldChg>
      <pc:sldChg chg="modSp add mod">
        <pc:chgData name="James Young" userId="7f8d7c9cdb576883" providerId="LiveId" clId="{CB16DE9E-3AA6-4238-BE96-44A894DEE4D6}" dt="2026-05-27T15:32:56.401" v="1195" actId="20577"/>
        <pc:sldMkLst>
          <pc:docMk/>
          <pc:sldMk cId="102094590" sldId="333"/>
        </pc:sldMkLst>
        <pc:spChg chg="mod">
          <ac:chgData name="James Young" userId="7f8d7c9cdb576883" providerId="LiveId" clId="{CB16DE9E-3AA6-4238-BE96-44A894DEE4D6}" dt="2026-05-27T15:32:56.401" v="1195" actId="20577"/>
          <ac:spMkLst>
            <pc:docMk/>
            <pc:sldMk cId="102094590" sldId="333"/>
            <ac:spMk id="3" creationId="{2842CE74-EEE1-E810-01D0-A2BB4265F4E6}"/>
          </ac:spMkLst>
        </pc:spChg>
      </pc:sldChg>
      <pc:sldChg chg="modSp add mod">
        <pc:chgData name="James Young" userId="7f8d7c9cdb576883" providerId="LiveId" clId="{CB16DE9E-3AA6-4238-BE96-44A894DEE4D6}" dt="2026-05-27T15:14:29.924" v="551" actId="20577"/>
        <pc:sldMkLst>
          <pc:docMk/>
          <pc:sldMk cId="2500715133" sldId="334"/>
        </pc:sldMkLst>
        <pc:spChg chg="mod">
          <ac:chgData name="James Young" userId="7f8d7c9cdb576883" providerId="LiveId" clId="{CB16DE9E-3AA6-4238-BE96-44A894DEE4D6}" dt="2026-05-27T15:14:29.924" v="551" actId="20577"/>
          <ac:spMkLst>
            <pc:docMk/>
            <pc:sldMk cId="2500715133" sldId="334"/>
            <ac:spMk id="3" creationId="{1B707F22-9227-2617-3650-56E0975C08DD}"/>
          </ac:spMkLst>
        </pc:spChg>
      </pc:sldChg>
      <pc:sldChg chg="modSp add mod">
        <pc:chgData name="James Young" userId="7f8d7c9cdb576883" providerId="LiveId" clId="{CB16DE9E-3AA6-4238-BE96-44A894DEE4D6}" dt="2026-05-27T15:06:01.285" v="452" actId="20577"/>
        <pc:sldMkLst>
          <pc:docMk/>
          <pc:sldMk cId="3062242293" sldId="335"/>
        </pc:sldMkLst>
        <pc:spChg chg="mod">
          <ac:chgData name="James Young" userId="7f8d7c9cdb576883" providerId="LiveId" clId="{CB16DE9E-3AA6-4238-BE96-44A894DEE4D6}" dt="2026-05-27T15:06:01.285" v="452" actId="20577"/>
          <ac:spMkLst>
            <pc:docMk/>
            <pc:sldMk cId="3062242293" sldId="335"/>
            <ac:spMk id="3" creationId="{C9923D46-13F5-D4AB-49FC-E86BE23C27F5}"/>
          </ac:spMkLst>
        </pc:spChg>
      </pc:sldChg>
      <pc:sldChg chg="modSp add mod">
        <pc:chgData name="James Young" userId="7f8d7c9cdb576883" providerId="LiveId" clId="{CB16DE9E-3AA6-4238-BE96-44A894DEE4D6}" dt="2026-05-27T15:30:58.751" v="1150" actId="20577"/>
        <pc:sldMkLst>
          <pc:docMk/>
          <pc:sldMk cId="2712648883" sldId="336"/>
        </pc:sldMkLst>
        <pc:spChg chg="mod">
          <ac:chgData name="James Young" userId="7f8d7c9cdb576883" providerId="LiveId" clId="{CB16DE9E-3AA6-4238-BE96-44A894DEE4D6}" dt="2026-05-27T15:30:58.751" v="1150" actId="20577"/>
          <ac:spMkLst>
            <pc:docMk/>
            <pc:sldMk cId="2712648883" sldId="336"/>
            <ac:spMk id="3" creationId="{2A144689-715C-DAF7-C1E4-1F3706BC8679}"/>
          </ac:spMkLst>
        </pc:spChg>
      </pc:sldChg>
      <pc:sldChg chg="modSp add mod">
        <pc:chgData name="James Young" userId="7f8d7c9cdb576883" providerId="LiveId" clId="{CB16DE9E-3AA6-4238-BE96-44A894DEE4D6}" dt="2026-05-27T15:16:06.503" v="557" actId="20577"/>
        <pc:sldMkLst>
          <pc:docMk/>
          <pc:sldMk cId="1409120362" sldId="337"/>
        </pc:sldMkLst>
        <pc:spChg chg="mod">
          <ac:chgData name="James Young" userId="7f8d7c9cdb576883" providerId="LiveId" clId="{CB16DE9E-3AA6-4238-BE96-44A894DEE4D6}" dt="2026-05-27T15:16:06.503" v="557" actId="20577"/>
          <ac:spMkLst>
            <pc:docMk/>
            <pc:sldMk cId="1409120362" sldId="337"/>
            <ac:spMk id="3" creationId="{C2E60818-185D-230E-D2D9-1D16BF08AC64}"/>
          </ac:spMkLst>
        </pc:spChg>
      </pc:sldChg>
      <pc:sldChg chg="modSp add mod">
        <pc:chgData name="James Young" userId="7f8d7c9cdb576883" providerId="LiveId" clId="{CB16DE9E-3AA6-4238-BE96-44A894DEE4D6}" dt="2026-05-27T15:14:00.175" v="539" actId="5793"/>
        <pc:sldMkLst>
          <pc:docMk/>
          <pc:sldMk cId="2483660080" sldId="338"/>
        </pc:sldMkLst>
        <pc:spChg chg="mod">
          <ac:chgData name="James Young" userId="7f8d7c9cdb576883" providerId="LiveId" clId="{CB16DE9E-3AA6-4238-BE96-44A894DEE4D6}" dt="2026-05-27T15:14:00.175" v="539" actId="5793"/>
          <ac:spMkLst>
            <pc:docMk/>
            <pc:sldMk cId="2483660080" sldId="338"/>
            <ac:spMk id="3" creationId="{CA4B0D9B-62E5-034C-1B74-4EE7DA8C6E1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5/27/2026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esv.org/verses/Eccl.%205%3A1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sv.org/verses/Luke%2012%3A1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esv.org/verses/Mark%204%3A19/" TargetMode="External"/><Relationship Id="rId2" Type="http://schemas.openxmlformats.org/officeDocument/2006/relationships/hyperlink" Target="https://www.esv.org/verses/Mark%204%3A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FE8E2-6D6B-5235-6E57-1637C9C82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4B782-729F-B127-C763-3764F8F5D88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1867645-A884-8613-51F5-0BDAA1FEFF2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In other words, if we were content, like Paul, in hard times and easy times, </a:t>
            </a:r>
            <a:r>
              <a:rPr lang="en-US" dirty="0"/>
              <a:t>(</a:t>
            </a:r>
            <a:r>
              <a:rPr lang="en-US" b="1" dirty="0">
                <a:latin typeface="+mj-lt"/>
              </a:rPr>
              <a:t>Phil 4:11 </a:t>
            </a:r>
            <a:r>
              <a:rPr lang="en-US" sz="3200" b="1" dirty="0">
                <a:latin typeface="+mj-lt"/>
              </a:rPr>
              <a:t>“</a:t>
            </a:r>
            <a:r>
              <a:rPr lang="en-US" sz="3200" dirty="0">
                <a:latin typeface="+mj-lt"/>
              </a:rPr>
              <a:t>I am not saying this because I am in need, for I have learned to be content whatever the circumstances.</a:t>
            </a:r>
            <a:r>
              <a:rPr lang="en-US" sz="3200" dirty="0"/>
              <a:t>)  we would not be driven to fight and wage war like this.    </a:t>
            </a:r>
          </a:p>
          <a:p>
            <a:pPr marL="0" indent="0">
              <a:lnSpc>
                <a:spcPct val="107000"/>
              </a:lnSpc>
              <a:spcBef>
                <a:spcPts val="0"/>
              </a:spcBef>
              <a:spcAft>
                <a:spcPts val="600"/>
              </a:spcAft>
              <a:buNone/>
            </a:pPr>
            <a:r>
              <a:rPr lang="en-US" sz="3200" dirty="0"/>
              <a:t>Covetousness is a breeding ground for a thousand other sins. And that heightens the warning to flee from it and to fight for contentment in God with all our might.</a:t>
            </a:r>
            <a:r>
              <a:rPr lang="en-US" b="1" dirty="0"/>
              <a:t>  ….</a:t>
            </a:r>
            <a:endParaRPr lang="en-US" dirty="0"/>
          </a:p>
        </p:txBody>
      </p:sp>
    </p:spTree>
    <p:extLst>
      <p:ext uri="{BB962C8B-B14F-4D97-AF65-F5344CB8AC3E}">
        <p14:creationId xmlns:p14="http://schemas.microsoft.com/office/powerpoint/2010/main" val="2123008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i="1" dirty="0"/>
              <a:t>4</a:t>
            </a:r>
            <a:r>
              <a:rPr lang="en-US" sz="3200" b="1" i="1" dirty="0"/>
              <a:t>. Covetousness Destroys the Soul</a:t>
            </a:r>
            <a:endParaRPr lang="en-US" sz="3200" dirty="0"/>
          </a:p>
          <a:p>
            <a:pPr marL="0" indent="0">
              <a:buNone/>
            </a:pPr>
            <a:r>
              <a:rPr lang="en-US" sz="3200" dirty="0"/>
              <a:t>In the end, covetousness can destroy the soul in hell   –  Paul says in </a:t>
            </a:r>
            <a:r>
              <a:rPr lang="en-US" b="1" dirty="0"/>
              <a:t>1 Tim 6:12 </a:t>
            </a:r>
            <a:r>
              <a:rPr lang="en-US" dirty="0"/>
              <a:t> </a:t>
            </a:r>
            <a:r>
              <a:rPr lang="en-US" sz="3200" dirty="0"/>
              <a:t>that covetousness is to be resisted with the fight of faith, then adds, “Take hold of </a:t>
            </a:r>
            <a:r>
              <a:rPr lang="en-US" sz="3200" u="sng" dirty="0">
                <a:latin typeface="+mj-lt"/>
              </a:rPr>
              <a:t>the eternal life </a:t>
            </a:r>
            <a:r>
              <a:rPr lang="en-US" sz="3200" dirty="0"/>
              <a:t>to which you were called and about which you made the good confession.” </a:t>
            </a:r>
          </a:p>
          <a:p>
            <a:pPr marL="0" indent="0">
              <a:buNone/>
            </a:pPr>
            <a:r>
              <a:rPr lang="en-US" sz="3200" dirty="0"/>
              <a:t>What’s at stake in fleeing covetousness and fighting for contentment in future grace is eternal life. Jesus Himself tells us:  ….</a:t>
            </a:r>
            <a:endParaRPr lang="en-US" sz="35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86E4D-4762-FA09-DEA9-37DD316F5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E77265-696B-E3F3-3089-E3BA2E2D200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A144689-715C-DAF7-C1E4-1F3706BC867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Mtt 16:26 </a:t>
            </a:r>
            <a:r>
              <a:rPr lang="en-US" sz="3200" b="1" dirty="0"/>
              <a:t>“</a:t>
            </a:r>
            <a:r>
              <a:rPr lang="en-US" sz="3200" dirty="0"/>
              <a:t>For what will it profit a man if he gains the whole world and forfeits his soul? For what will a man give in exchange for his soul?”     and again –     </a:t>
            </a:r>
            <a:r>
              <a:rPr lang="en-US" b="1" dirty="0"/>
              <a:t>Mtt 10:28 </a:t>
            </a:r>
            <a:r>
              <a:rPr lang="en-US" sz="3200" b="1" dirty="0"/>
              <a:t>“</a:t>
            </a:r>
            <a:r>
              <a:rPr lang="en-US" sz="3200" dirty="0"/>
              <a:t>Do not be afraid of those who kill the body but cannot kill the soul. Rather, be afraid of the One who can destroy both soul and body in hell.”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2648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A7BC4-514C-2C2A-3FBF-ACC51A1B25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BAF88-5725-E018-5DFE-809C141E643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9923D46-13F5-D4AB-49FC-E86BE23C27F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So when Paul says in </a:t>
            </a:r>
            <a:r>
              <a:rPr lang="en-US" b="1" dirty="0"/>
              <a:t>1 Tim 6:9 </a:t>
            </a:r>
            <a:r>
              <a:rPr lang="en-US" dirty="0"/>
              <a:t>that the desire to be rich plunges people into ruin, he isn’t saying that greed can mess up your marriage or your business (which it certainly can!). He is saying that covetousness can mess up your eternity.    Or, as</a:t>
            </a:r>
            <a:r>
              <a:rPr lang="en-US" b="1" dirty="0"/>
              <a:t>        1 Tim 6:10 </a:t>
            </a:r>
            <a:r>
              <a:rPr lang="en-US" dirty="0"/>
              <a:t>says at the end, “For the love of money is a root of all sorts of evil, and some by longing for it have wandered away from the faith and pierced themselves with many griefs.” </a:t>
            </a:r>
          </a:p>
          <a:p>
            <a:pPr marL="0" indent="0">
              <a:lnSpc>
                <a:spcPct val="107000"/>
              </a:lnSpc>
              <a:spcBef>
                <a:spcPts val="0"/>
              </a:spcBef>
              <a:spcAft>
                <a:spcPts val="600"/>
              </a:spcAft>
              <a:buNone/>
            </a:pPr>
            <a:r>
              <a:rPr lang="en-US" dirty="0"/>
              <a:t>[lit., “impaled themselves with many pains”].”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2242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AE806-DF02-2802-CE8A-4AC9D6926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033E6-41CA-2870-74EE-A957483742B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B707F22-9227-2617-3650-56E0975C08D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God has gone the extra mile in the Bible to warn us mercifully that the idolatry of covetousness is a no-win situation. It’s a dead-end street in the worst sense of the word. It’s a trick and a trap. We are ALL going to end up in the ground. It is rumored that Steve Jobs once made the comment: “Being the richest man in the cemetery doesn’t matter to me.”  But being happy according to this world’s philosophy is like chasing the wind.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0715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C71B8-3155-61E9-14B3-0A3CFD8C63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F43FCA-3B0D-DADE-10E5-F9D267DEA8A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842CE74-EEE1-E810-01D0-A2BB4265F4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Paul continues in his comments to Timothy with regard to the love of money – “Flee from these things, you man of God, and pursue righteousness, godliness, faith, love, perseverance and gentleness.”      </a:t>
            </a:r>
            <a:r>
              <a:rPr lang="en-US" b="1" dirty="0"/>
              <a:t>1 Tim 6:11</a:t>
            </a:r>
          </a:p>
          <a:p>
            <a:pPr marL="0" indent="0">
              <a:buNone/>
            </a:pPr>
            <a:r>
              <a:rPr lang="en-US" sz="3200" dirty="0"/>
              <a:t>Instead, we need to place our hope and trust in our heavenly Father: </a:t>
            </a:r>
          </a:p>
          <a:p>
            <a:pPr marL="0" indent="0">
              <a:buNone/>
            </a:pPr>
            <a:r>
              <a:rPr lang="en-US" b="1" dirty="0"/>
              <a:t>Phil. 4:19 </a:t>
            </a:r>
            <a:r>
              <a:rPr lang="en-US" sz="3200" b="1" dirty="0"/>
              <a:t>“</a:t>
            </a:r>
            <a:r>
              <a:rPr lang="en-US" sz="3200" dirty="0"/>
              <a:t>And my God will supply all your needs according to His riches in glory in Christ Jesus.”   And what did Jesus Himself tells us: …</a:t>
            </a:r>
          </a:p>
        </p:txBody>
      </p:sp>
    </p:spTree>
    <p:extLst>
      <p:ext uri="{BB962C8B-B14F-4D97-AF65-F5344CB8AC3E}">
        <p14:creationId xmlns:p14="http://schemas.microsoft.com/office/powerpoint/2010/main" val="102094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t>Mtt 6:25, 31-34     </a:t>
            </a:r>
            <a:r>
              <a:rPr lang="en-US" sz="3200" b="1" dirty="0"/>
              <a:t>“</a:t>
            </a:r>
            <a:r>
              <a:rPr lang="en-US" sz="3200" dirty="0"/>
              <a:t>For this reason I say to you, do not be worried about your life, as to what you will eat or what you will drink; … </a:t>
            </a:r>
            <a:r>
              <a:rPr lang="en-US" sz="3200" baseline="30000" dirty="0"/>
              <a:t>32 </a:t>
            </a:r>
            <a:r>
              <a:rPr lang="en-US" sz="3200" dirty="0"/>
              <a:t>For the Gentiles eagerly seek all these things but your heavenly Father knows that you need all these things. </a:t>
            </a:r>
            <a:r>
              <a:rPr lang="en-US" sz="3200" baseline="30000" dirty="0"/>
              <a:t>33 </a:t>
            </a:r>
            <a:r>
              <a:rPr lang="en-US" sz="3200" dirty="0"/>
              <a:t>Seek first His kingdom and His righteousness, and all these things will be provided to you. So do not worry about tomorrow; for tomorrow will worry about   itself. Each day has enough trouble of its </a:t>
            </a:r>
            <a:r>
              <a:rPr lang="en-US" sz="3200"/>
              <a:t>own.” ....</a:t>
            </a:r>
            <a:endParaRPr lang="en-US" sz="3200" dirty="0"/>
          </a:p>
        </p:txBody>
      </p:sp>
    </p:spTree>
    <p:extLst>
      <p:ext uri="{BB962C8B-B14F-4D97-AF65-F5344CB8AC3E}">
        <p14:creationId xmlns:p14="http://schemas.microsoft.com/office/powerpoint/2010/main" val="2668487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297CC-6888-E1D7-AB2E-38F1ED7367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6FE227-BE29-3BFB-5DB5-E2932761061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A4B0D9B-62E5-034C-1B74-4EE7DA8C6E1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200" dirty="0"/>
              <a:t>So our conclusion should be that we are to seek the kingdom of God and put Him first in our lives – “NOT MY WILL BUT </a:t>
            </a:r>
            <a:r>
              <a:rPr lang="en-US" sz="3200" b="1" dirty="0"/>
              <a:t>THINE</a:t>
            </a:r>
            <a:r>
              <a:rPr lang="en-US" sz="3200" dirty="0"/>
              <a:t> BE DONE!”…</a:t>
            </a:r>
          </a:p>
        </p:txBody>
      </p:sp>
    </p:spTree>
    <p:extLst>
      <p:ext uri="{BB962C8B-B14F-4D97-AF65-F5344CB8AC3E}">
        <p14:creationId xmlns:p14="http://schemas.microsoft.com/office/powerpoint/2010/main" val="2483660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C9BB8-C745-2769-0360-24610A05C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DAA6EC-C26C-A4B3-4E0C-30A7492BB77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2E60818-185D-230E-D2D9-1D16BF08AC6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Paul tells us </a:t>
            </a:r>
            <a:r>
              <a:rPr lang="en-US" sz="3200" b="1" dirty="0"/>
              <a:t>Col 3 “5,10 “</a:t>
            </a:r>
            <a:r>
              <a:rPr lang="en-US" sz="3200" dirty="0"/>
              <a:t>Therefore consider the members of your earthly body as dead ….  And put on the new self who is being renewed to a true knowledge according to the image of the One”.  </a:t>
            </a:r>
          </a:p>
          <a:p>
            <a:pPr marL="0" indent="0">
              <a:lnSpc>
                <a:spcPct val="107000"/>
              </a:lnSpc>
              <a:spcBef>
                <a:spcPts val="0"/>
              </a:spcBef>
              <a:spcAft>
                <a:spcPts val="600"/>
              </a:spcAft>
              <a:buNone/>
            </a:pPr>
            <a:r>
              <a:rPr lang="en-US" sz="3200" dirty="0"/>
              <a:t>We should be seeking to cultivate that soil/soul which is pleasing to the Lord so that we will receive that crown of life which we have been promised if we remain faithful unto death.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9120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77500" lnSpcReduction="2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4600" b="1" dirty="0"/>
              <a:t>To   COVET    or    NOT   to   COVET:</a:t>
            </a:r>
          </a:p>
          <a:p>
            <a:pPr marL="0" indent="0">
              <a:buNone/>
            </a:pPr>
            <a:endParaRPr lang="en-US" b="1" dirty="0"/>
          </a:p>
          <a:p>
            <a:pPr marL="0" indent="0">
              <a:buNone/>
            </a:pPr>
            <a:r>
              <a:rPr lang="en-US" sz="4100" b="1" dirty="0"/>
              <a:t>1 JOHN 2:16 </a:t>
            </a:r>
            <a:r>
              <a:rPr lang="en-US" sz="4600" b="1" dirty="0"/>
              <a:t>“</a:t>
            </a:r>
            <a:r>
              <a:rPr lang="en-US" sz="4600" dirty="0"/>
              <a:t>For all that is in the world, the lust of the flesh, and the </a:t>
            </a:r>
            <a:r>
              <a:rPr lang="en-US" sz="4600" b="1" dirty="0">
                <a:solidFill>
                  <a:srgbClr val="FF0000"/>
                </a:solidFill>
              </a:rPr>
              <a:t>lust of the eyes</a:t>
            </a:r>
            <a:r>
              <a:rPr lang="en-US" sz="4600" dirty="0"/>
              <a:t>, and the boastful pride of life, is not from the Father, but is from the world.”</a:t>
            </a:r>
          </a:p>
          <a:p>
            <a:pPr marL="0" indent="0">
              <a:buNone/>
            </a:pPr>
            <a:endParaRPr lang="en-US" sz="1300" dirty="0"/>
          </a:p>
          <a:p>
            <a:pPr marL="0" indent="0" algn="ctr">
              <a:buNone/>
            </a:pPr>
            <a:r>
              <a:rPr lang="en-US" sz="4600" dirty="0"/>
              <a:t>And in the </a:t>
            </a:r>
            <a:r>
              <a:rPr lang="en-US" sz="4600" b="1" dirty="0"/>
              <a:t>Big Ten</a:t>
            </a:r>
            <a:r>
              <a:rPr lang="en-US" sz="4600" dirty="0"/>
              <a:t>:</a:t>
            </a:r>
          </a:p>
          <a:p>
            <a:pPr marL="0" indent="0">
              <a:buNone/>
            </a:pPr>
            <a:r>
              <a:rPr lang="en-US" sz="4600" dirty="0"/>
              <a:t>#10  “And you shall not covet your neighbor’s house, wife … or anything that belongs to your neighbor.”   </a:t>
            </a:r>
            <a:r>
              <a:rPr lang="en-US" sz="4100" b="1" dirty="0"/>
              <a:t>Ex 20:17</a:t>
            </a: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i="1" dirty="0"/>
              <a:t>1. Covetousness Never Brings Satisfaction</a:t>
            </a:r>
            <a:endParaRPr lang="en-US" dirty="0"/>
          </a:p>
          <a:p>
            <a:pPr marL="0" indent="0">
              <a:buNone/>
            </a:pPr>
            <a:endParaRPr lang="en-US" dirty="0"/>
          </a:p>
          <a:p>
            <a:pPr marL="0" indent="0">
              <a:buNone/>
            </a:pPr>
            <a:r>
              <a:rPr lang="en-US" dirty="0"/>
              <a:t>Irish Proverb: “The covetous person is always in want.”     </a:t>
            </a:r>
          </a:p>
          <a:p>
            <a:pPr marL="0" indent="0">
              <a:buNone/>
            </a:pPr>
            <a:r>
              <a:rPr lang="en-US" dirty="0"/>
              <a:t>Dutch Proverb: “Covetousness is always filling a bottomless vessel.” </a:t>
            </a:r>
          </a:p>
          <a:p>
            <a:pPr marL="0" indent="0">
              <a:buNone/>
            </a:pPr>
            <a:r>
              <a:rPr lang="en-US" dirty="0"/>
              <a:t>Scripture puts it this way: “He who loves money will not be satisfied with money, nor he who loves wealth with his income; this also is vanity” (</a:t>
            </a:r>
            <a:r>
              <a:rPr lang="en-US" dirty="0">
                <a:hlinkClick r:id="rId2"/>
              </a:rPr>
              <a:t>Eccl. 5:10</a:t>
            </a:r>
            <a:r>
              <a:rPr lang="en-US" dirty="0"/>
              <a:t>).. </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dirty="0"/>
              <a:t>Jesus puts it like this in </a:t>
            </a:r>
            <a:r>
              <a:rPr lang="en-US" dirty="0">
                <a:hlinkClick r:id="rId2"/>
              </a:rPr>
              <a:t>Luke 12:15</a:t>
            </a:r>
            <a:r>
              <a:rPr lang="en-US" dirty="0"/>
              <a:t>: “Take care, and be on your guard against all covetousness, for one’s life does not consist in the abundance of his possessions.” If the word of the Lord needs confirming, simply stop and consider how many miserable rich people are in the world to prove that a satisfied life does not come from having things. </a:t>
            </a:r>
          </a:p>
          <a:p>
            <a:r>
              <a:rPr lang="en-US" dirty="0"/>
              <a:t>God’s word on money is that it does not satisfy those who love it. If we believe Him, we will turn away from the love of money. Jesus also tells us this about the love of money: “No one can serve two masters; for either he will hate the one and love the other, ore he will be devoted to one and despise the other. You cannot serve God and wealth.” </a:t>
            </a:r>
            <a:r>
              <a:rPr lang="en-US" b="1" dirty="0"/>
              <a:t>Mtt 6:24</a:t>
            </a:r>
            <a:r>
              <a:rPr lang="en-US" sz="2000" b="1"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i="1" dirty="0"/>
              <a:t>2. Covetousness Chokes Off Spiritual Life</a:t>
            </a:r>
            <a:endParaRPr lang="en-US" sz="3200" dirty="0"/>
          </a:p>
          <a:p>
            <a:pPr marL="0" indent="0">
              <a:buNone/>
            </a:pPr>
            <a:r>
              <a:rPr lang="en-US" sz="3200" dirty="0"/>
              <a:t>In continuation with the idea of serving one master or the other Jesus told the parable of the Sower and how some seed “fell  among thorns, and the thorns grew up and choked it” </a:t>
            </a:r>
            <a:r>
              <a:rPr lang="en-US" dirty="0"/>
              <a:t>(</a:t>
            </a:r>
            <a:r>
              <a:rPr lang="en-US" dirty="0">
                <a:hlinkClick r:id="rId2"/>
              </a:rPr>
              <a:t>Mark 4:7</a:t>
            </a:r>
            <a:r>
              <a:rPr lang="en-US" dirty="0"/>
              <a:t>). </a:t>
            </a:r>
            <a:r>
              <a:rPr lang="en-US" sz="3200" dirty="0"/>
              <a:t>Then He interpreted the parable and said that the seed is the word of God. The thorns choking the seed are “the cares of the world and the deceitfulness of riches and the desires for other things”</a:t>
            </a:r>
            <a:r>
              <a:rPr lang="en-US" dirty="0"/>
              <a:t> (</a:t>
            </a:r>
            <a:r>
              <a:rPr lang="en-US" dirty="0">
                <a:hlinkClick r:id="rId3"/>
              </a:rPr>
              <a:t>Mark 4:19</a:t>
            </a:r>
            <a:r>
              <a:rPr lang="en-US" dirty="0"/>
              <a:t>). ….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Covetousness is the “desire for other things” in competition with the word of God. As John put it – the ‘lust of the eyes’  IS OF THE WORLD. </a:t>
            </a:r>
          </a:p>
          <a:p>
            <a:pPr marL="0" indent="0">
              <a:lnSpc>
                <a:spcPct val="107000"/>
              </a:lnSpc>
              <a:spcBef>
                <a:spcPts val="0"/>
              </a:spcBef>
              <a:spcAft>
                <a:spcPts val="600"/>
              </a:spcAft>
              <a:buNone/>
            </a:pPr>
            <a:r>
              <a:rPr lang="en-US" sz="3200" dirty="0"/>
              <a:t>The desire for other things” can be so strong that the beginnings of spiritual life can be choked out altogether. This is such a frightful warning that we should all be on our guard every time we hear the Word to receive it with faith and not to choke it out with covetousness. ….</a:t>
            </a: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What does Paul tell us in </a:t>
            </a:r>
            <a:r>
              <a:rPr lang="en-US" sz="3200" b="1" dirty="0"/>
              <a:t>Hebrews 5:12-13   </a:t>
            </a:r>
            <a:r>
              <a:rPr lang="en-US" sz="3200" dirty="0"/>
              <a:t>“For though by this time you ought to be teachers, you need someone to teach you again the basic principle of the oracles of God. You need milk, not solid food, for everyone who lives on milk is unskilled in the word of righteousness, since he is a child.”   Clearly his audience was not studying and growing but were instead distracted and focused on things other than God’s Word. ….</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92DC4-BA30-AE6E-4AC2-BA63FAA11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AAB4A-F9AC-0CC1-25A8-D32C230938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FB648DB-3346-5187-C2A4-580FBDF9CFC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Jesus concludes one parable this way:           “</a:t>
            </a:r>
            <a:r>
              <a:rPr lang="en-US" sz="3200" b="1" dirty="0"/>
              <a:t>So take care how you listen” </a:t>
            </a:r>
            <a:r>
              <a:rPr lang="en-US" b="1" dirty="0"/>
              <a:t>Luke 8:18 </a:t>
            </a:r>
          </a:p>
          <a:p>
            <a:pPr marL="0" indent="0">
              <a:lnSpc>
                <a:spcPct val="107000"/>
              </a:lnSpc>
              <a:spcBef>
                <a:spcPts val="0"/>
              </a:spcBef>
              <a:spcAft>
                <a:spcPts val="600"/>
              </a:spcAft>
              <a:buNone/>
            </a:pPr>
            <a:r>
              <a:rPr lang="en-US" sz="3200" dirty="0"/>
              <a:t>In other locations Jesus declares </a:t>
            </a:r>
            <a:r>
              <a:rPr lang="en-US" sz="3200" b="1" dirty="0"/>
              <a:t>– “he who has ears let him listen.” </a:t>
            </a:r>
            <a:r>
              <a:rPr lang="en-US" sz="3200" dirty="0"/>
              <a:t>Our hearts and minds need to be open/receptive to God’s Holy Word!         </a:t>
            </a:r>
            <a:r>
              <a:rPr lang="en-US" sz="3200" b="1" dirty="0"/>
              <a:t> </a:t>
            </a:r>
          </a:p>
          <a:p>
            <a:pPr marL="0" indent="0">
              <a:buNone/>
            </a:pPr>
            <a:r>
              <a:rPr lang="en-US" sz="3200" dirty="0"/>
              <a:t>Paul writes to Timothy words which we would do well to heed: “Study to show thyself approved unto God, a workman that needs not to be ashamed, rightly dividing the word of truth.”  </a:t>
            </a:r>
            <a:r>
              <a:rPr lang="en-US" b="1" dirty="0"/>
              <a:t>2 Tim 2:15</a:t>
            </a:r>
            <a:r>
              <a:rPr lang="en-US" dirty="0"/>
              <a:t>    </a:t>
            </a:r>
            <a:r>
              <a:rPr lang="en-US" sz="3200" dirty="0"/>
              <a:t>….</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114899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FAB31-6387-4EA4-B22D-19D32048C6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2E14D-2B55-8595-CDF0-1A10B5B7770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C3A0E11-E25E-03ED-F081-613F06F42688}"/>
              </a:ext>
            </a:extLst>
          </p:cNvPr>
          <p:cNvSpPr>
            <a:spLocks noGrp="1"/>
          </p:cNvSpPr>
          <p:nvPr>
            <p:ph idx="1"/>
          </p:nvPr>
        </p:nvSpPr>
        <p:spPr>
          <a:xfrm>
            <a:off x="628650" y="379562"/>
            <a:ext cx="7886700" cy="5891842"/>
          </a:xfrm>
        </p:spPr>
        <p:txBody>
          <a:bodyPr>
            <a:normAutofit/>
          </a:bodyPr>
          <a:lstStyle/>
          <a:p>
            <a:pPr marL="0" indent="0">
              <a:buNone/>
            </a:pPr>
            <a:r>
              <a:rPr lang="en-US" b="1" i="1" dirty="0"/>
              <a:t>3. Covetousness Spawns Many Other Sins</a:t>
            </a:r>
            <a:endParaRPr lang="en-US" dirty="0"/>
          </a:p>
          <a:p>
            <a:pPr marL="0" indent="0">
              <a:buNone/>
            </a:pPr>
            <a:r>
              <a:rPr lang="en-US" sz="3200" dirty="0"/>
              <a:t>When Paul says, “The love of money is a root of all kinds of evils” </a:t>
            </a:r>
            <a:r>
              <a:rPr lang="en-US" b="1" dirty="0"/>
              <a:t>1 Tim 6:10   </a:t>
            </a:r>
            <a:r>
              <a:rPr lang="en-US" dirty="0"/>
              <a:t>h</a:t>
            </a:r>
            <a:r>
              <a:rPr lang="en-US" sz="3200" dirty="0"/>
              <a:t>e is telling us that the kind of heart that finds contentment in money and not in God is the kind of heart that produces all kinds of evils. James warns us:  “You covet and cannot obtain so you commit murder; you are envious and cannot obtain so you fight and quarrel”.</a:t>
            </a:r>
            <a:r>
              <a:rPr lang="en-US" dirty="0"/>
              <a:t> </a:t>
            </a:r>
            <a:r>
              <a:rPr lang="en-US" b="1" dirty="0"/>
              <a:t>Jas. 4:2</a:t>
            </a:r>
            <a:r>
              <a:rPr lang="en-US" dirty="0"/>
              <a:t>   ….</a:t>
            </a:r>
          </a:p>
        </p:txBody>
      </p:sp>
    </p:spTree>
    <p:extLst>
      <p:ext uri="{BB962C8B-B14F-4D97-AF65-F5344CB8AC3E}">
        <p14:creationId xmlns:p14="http://schemas.microsoft.com/office/powerpoint/2010/main" val="279700104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444</TotalTime>
  <Words>1495</Words>
  <Application>Microsoft Office PowerPoint</Application>
  <PresentationFormat>On-screen Show (4:3)</PresentationFormat>
  <Paragraphs>42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2026-05-27T15:35:27Z</dcterms:modified>
</cp:coreProperties>
</file>