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3" r:id="rId1"/>
  </p:sldMasterIdLst>
  <p:sldIdLst>
    <p:sldId id="307" r:id="rId2"/>
    <p:sldId id="296" r:id="rId3"/>
    <p:sldId id="317" r:id="rId4"/>
    <p:sldId id="316" r:id="rId5"/>
    <p:sldId id="311" r:id="rId6"/>
    <p:sldId id="327" r:id="rId7"/>
    <p:sldId id="326" r:id="rId8"/>
    <p:sldId id="325" r:id="rId9"/>
    <p:sldId id="334" r:id="rId10"/>
    <p:sldId id="333" r:id="rId11"/>
    <p:sldId id="332" r:id="rId12"/>
    <p:sldId id="331" r:id="rId13"/>
    <p:sldId id="330" r:id="rId14"/>
    <p:sldId id="337" r:id="rId15"/>
    <p:sldId id="336" r:id="rId16"/>
    <p:sldId id="335" r:id="rId17"/>
    <p:sldId id="340" r:id="rId18"/>
    <p:sldId id="339" r:id="rId19"/>
    <p:sldId id="338" r:id="rId20"/>
    <p:sldId id="341" r:id="rId21"/>
    <p:sldId id="329" r:id="rId22"/>
    <p:sldId id="328" r:id="rId23"/>
    <p:sldId id="344" r:id="rId24"/>
    <p:sldId id="343" r:id="rId25"/>
    <p:sldId id="347" r:id="rId26"/>
    <p:sldId id="346" r:id="rId27"/>
    <p:sldId id="345" r:id="rId28"/>
    <p:sldId id="348" r:id="rId29"/>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91F4AB2-8A91-49E9-88EF-DAA3DBB2FC77}" v="27" dt="2026-06-02T17:26:21.801"/>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569" autoAdjust="0"/>
    <p:restoredTop sz="94660"/>
  </p:normalViewPr>
  <p:slideViewPr>
    <p:cSldViewPr snapToGrid="0">
      <p:cViewPr varScale="1">
        <p:scale>
          <a:sx n="111" d="100"/>
          <a:sy n="111" d="100"/>
        </p:scale>
        <p:origin x="1620" y="1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microsoft.com/office/2016/11/relationships/changesInfo" Target="changesInfos/changesInfo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 Id="rId35" Type="http://schemas.microsoft.com/office/2015/10/relationships/revisionInfo" Target="revisionInfo.xml"/><Relationship Id="rId8" Type="http://schemas.openxmlformats.org/officeDocument/2006/relationships/slide" Target="slides/slide7.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ames Young" userId="7f8d7c9cdb576883" providerId="LiveId" clId="{CB16DE9E-3AA6-4238-BE96-44A894DEE4D6}"/>
    <pc:docChg chg="custSel addSld delSld modSld">
      <pc:chgData name="James Young" userId="7f8d7c9cdb576883" providerId="LiveId" clId="{CB16DE9E-3AA6-4238-BE96-44A894DEE4D6}" dt="2026-06-02T17:26:37.812" v="394" actId="2696"/>
      <pc:docMkLst>
        <pc:docMk/>
      </pc:docMkLst>
      <pc:sldChg chg="modSp mod">
        <pc:chgData name="James Young" userId="7f8d7c9cdb576883" providerId="LiveId" clId="{CB16DE9E-3AA6-4238-BE96-44A894DEE4D6}" dt="2026-06-02T17:04:05.125" v="31" actId="255"/>
        <pc:sldMkLst>
          <pc:docMk/>
          <pc:sldMk cId="2838560389" sldId="296"/>
        </pc:sldMkLst>
        <pc:spChg chg="mod">
          <ac:chgData name="James Young" userId="7f8d7c9cdb576883" providerId="LiveId" clId="{CB16DE9E-3AA6-4238-BE96-44A894DEE4D6}" dt="2026-06-02T17:04:05.125" v="31" actId="255"/>
          <ac:spMkLst>
            <pc:docMk/>
            <pc:sldMk cId="2838560389" sldId="296"/>
            <ac:spMk id="3" creationId="{708276BC-A706-40B5-B51D-6AA00A059507}"/>
          </ac:spMkLst>
        </pc:spChg>
      </pc:sldChg>
      <pc:sldChg chg="modSp mod">
        <pc:chgData name="James Young" userId="7f8d7c9cdb576883" providerId="LiveId" clId="{CB16DE9E-3AA6-4238-BE96-44A894DEE4D6}" dt="2026-06-02T17:11:50.497" v="268" actId="207"/>
        <pc:sldMkLst>
          <pc:docMk/>
          <pc:sldMk cId="3390102180" sldId="311"/>
        </pc:sldMkLst>
        <pc:spChg chg="mod">
          <ac:chgData name="James Young" userId="7f8d7c9cdb576883" providerId="LiveId" clId="{CB16DE9E-3AA6-4238-BE96-44A894DEE4D6}" dt="2026-06-02T17:11:50.497" v="268" actId="207"/>
          <ac:spMkLst>
            <pc:docMk/>
            <pc:sldMk cId="3390102180" sldId="311"/>
            <ac:spMk id="3" creationId="{708276BC-A706-40B5-B51D-6AA00A059507}"/>
          </ac:spMkLst>
        </pc:spChg>
      </pc:sldChg>
      <pc:sldChg chg="modSp mod">
        <pc:chgData name="James Young" userId="7f8d7c9cdb576883" providerId="LiveId" clId="{CB16DE9E-3AA6-4238-BE96-44A894DEE4D6}" dt="2026-06-02T17:07:57.978" v="239" actId="6549"/>
        <pc:sldMkLst>
          <pc:docMk/>
          <pc:sldMk cId="2438453614" sldId="316"/>
        </pc:sldMkLst>
        <pc:spChg chg="mod">
          <ac:chgData name="James Young" userId="7f8d7c9cdb576883" providerId="LiveId" clId="{CB16DE9E-3AA6-4238-BE96-44A894DEE4D6}" dt="2026-06-02T17:07:57.978" v="239" actId="6549"/>
          <ac:spMkLst>
            <pc:docMk/>
            <pc:sldMk cId="2438453614" sldId="316"/>
            <ac:spMk id="3" creationId="{708276BC-A706-40B5-B51D-6AA00A059507}"/>
          </ac:spMkLst>
        </pc:spChg>
      </pc:sldChg>
      <pc:sldChg chg="modSp mod">
        <pc:chgData name="James Young" userId="7f8d7c9cdb576883" providerId="LiveId" clId="{CB16DE9E-3AA6-4238-BE96-44A894DEE4D6}" dt="2026-06-02T17:06:34.685" v="64" actId="20577"/>
        <pc:sldMkLst>
          <pc:docMk/>
          <pc:sldMk cId="2029461572" sldId="317"/>
        </pc:sldMkLst>
        <pc:spChg chg="mod">
          <ac:chgData name="James Young" userId="7f8d7c9cdb576883" providerId="LiveId" clId="{CB16DE9E-3AA6-4238-BE96-44A894DEE4D6}" dt="2026-06-02T17:06:34.685" v="64" actId="20577"/>
          <ac:spMkLst>
            <pc:docMk/>
            <pc:sldMk cId="2029461572" sldId="317"/>
            <ac:spMk id="3" creationId="{708276BC-A706-40B5-B51D-6AA00A059507}"/>
          </ac:spMkLst>
        </pc:spChg>
      </pc:sldChg>
      <pc:sldChg chg="modSp mod">
        <pc:chgData name="James Young" userId="7f8d7c9cdb576883" providerId="LiveId" clId="{CB16DE9E-3AA6-4238-BE96-44A894DEE4D6}" dt="2026-06-02T17:11:24.773" v="267" actId="255"/>
        <pc:sldMkLst>
          <pc:docMk/>
          <pc:sldMk cId="2535498520" sldId="325"/>
        </pc:sldMkLst>
        <pc:spChg chg="mod">
          <ac:chgData name="James Young" userId="7f8d7c9cdb576883" providerId="LiveId" clId="{CB16DE9E-3AA6-4238-BE96-44A894DEE4D6}" dt="2026-06-02T17:11:24.773" v="267" actId="255"/>
          <ac:spMkLst>
            <pc:docMk/>
            <pc:sldMk cId="2535498520" sldId="325"/>
            <ac:spMk id="3" creationId="{708276BC-A706-40B5-B51D-6AA00A059507}"/>
          </ac:spMkLst>
        </pc:spChg>
      </pc:sldChg>
      <pc:sldChg chg="modSp mod">
        <pc:chgData name="James Young" userId="7f8d7c9cdb576883" providerId="LiveId" clId="{CB16DE9E-3AA6-4238-BE96-44A894DEE4D6}" dt="2026-06-02T17:10:13.695" v="260" actId="20577"/>
        <pc:sldMkLst>
          <pc:docMk/>
          <pc:sldMk cId="3328950240" sldId="326"/>
        </pc:sldMkLst>
        <pc:spChg chg="mod">
          <ac:chgData name="James Young" userId="7f8d7c9cdb576883" providerId="LiveId" clId="{CB16DE9E-3AA6-4238-BE96-44A894DEE4D6}" dt="2026-06-02T17:10:13.695" v="260" actId="20577"/>
          <ac:spMkLst>
            <pc:docMk/>
            <pc:sldMk cId="3328950240" sldId="326"/>
            <ac:spMk id="3" creationId="{708276BC-A706-40B5-B51D-6AA00A059507}"/>
          </ac:spMkLst>
        </pc:spChg>
      </pc:sldChg>
      <pc:sldChg chg="modSp mod">
        <pc:chgData name="James Young" userId="7f8d7c9cdb576883" providerId="LiveId" clId="{CB16DE9E-3AA6-4238-BE96-44A894DEE4D6}" dt="2026-06-02T17:09:05.672" v="249" actId="255"/>
        <pc:sldMkLst>
          <pc:docMk/>
          <pc:sldMk cId="1318643211" sldId="327"/>
        </pc:sldMkLst>
        <pc:spChg chg="mod">
          <ac:chgData name="James Young" userId="7f8d7c9cdb576883" providerId="LiveId" clId="{CB16DE9E-3AA6-4238-BE96-44A894DEE4D6}" dt="2026-06-02T17:09:05.672" v="249" actId="255"/>
          <ac:spMkLst>
            <pc:docMk/>
            <pc:sldMk cId="1318643211" sldId="327"/>
            <ac:spMk id="3" creationId="{708276BC-A706-40B5-B51D-6AA00A059507}"/>
          </ac:spMkLst>
        </pc:spChg>
      </pc:sldChg>
      <pc:sldChg chg="modSp mod">
        <pc:chgData name="James Young" userId="7f8d7c9cdb576883" providerId="LiveId" clId="{CB16DE9E-3AA6-4238-BE96-44A894DEE4D6}" dt="2026-06-02T17:22:49.223" v="357" actId="255"/>
        <pc:sldMkLst>
          <pc:docMk/>
          <pc:sldMk cId="1699271710" sldId="328"/>
        </pc:sldMkLst>
        <pc:spChg chg="mod">
          <ac:chgData name="James Young" userId="7f8d7c9cdb576883" providerId="LiveId" clId="{CB16DE9E-3AA6-4238-BE96-44A894DEE4D6}" dt="2026-06-02T17:22:49.223" v="357" actId="255"/>
          <ac:spMkLst>
            <pc:docMk/>
            <pc:sldMk cId="1699271710" sldId="328"/>
            <ac:spMk id="3" creationId="{47C23BCB-1759-F28D-97F8-B973848956E6}"/>
          </ac:spMkLst>
        </pc:spChg>
      </pc:sldChg>
      <pc:sldChg chg="modSp mod">
        <pc:chgData name="James Young" userId="7f8d7c9cdb576883" providerId="LiveId" clId="{CB16DE9E-3AA6-4238-BE96-44A894DEE4D6}" dt="2026-06-02T17:21:49.459" v="347" actId="255"/>
        <pc:sldMkLst>
          <pc:docMk/>
          <pc:sldMk cId="2668487088" sldId="329"/>
        </pc:sldMkLst>
        <pc:spChg chg="mod">
          <ac:chgData name="James Young" userId="7f8d7c9cdb576883" providerId="LiveId" clId="{CB16DE9E-3AA6-4238-BE96-44A894DEE4D6}" dt="2026-06-02T17:21:49.459" v="347" actId="255"/>
          <ac:spMkLst>
            <pc:docMk/>
            <pc:sldMk cId="2668487088" sldId="329"/>
            <ac:spMk id="3" creationId="{94EAE1E5-0222-C976-5259-E9D7C1D6EC53}"/>
          </ac:spMkLst>
        </pc:spChg>
      </pc:sldChg>
      <pc:sldChg chg="modSp add mod">
        <pc:chgData name="James Young" userId="7f8d7c9cdb576883" providerId="LiveId" clId="{CB16DE9E-3AA6-4238-BE96-44A894DEE4D6}" dt="2026-06-02T17:15:34.358" v="294" actId="255"/>
        <pc:sldMkLst>
          <pc:docMk/>
          <pc:sldMk cId="3179407077" sldId="330"/>
        </pc:sldMkLst>
        <pc:spChg chg="mod">
          <ac:chgData name="James Young" userId="7f8d7c9cdb576883" providerId="LiveId" clId="{CB16DE9E-3AA6-4238-BE96-44A894DEE4D6}" dt="2026-06-02T17:15:34.358" v="294" actId="255"/>
          <ac:spMkLst>
            <pc:docMk/>
            <pc:sldMk cId="3179407077" sldId="330"/>
            <ac:spMk id="3" creationId="{0430C3AF-AEA5-BA9F-85EF-E4F827EDB851}"/>
          </ac:spMkLst>
        </pc:spChg>
      </pc:sldChg>
      <pc:sldChg chg="modSp add mod">
        <pc:chgData name="James Young" userId="7f8d7c9cdb576883" providerId="LiveId" clId="{CB16DE9E-3AA6-4238-BE96-44A894DEE4D6}" dt="2026-06-02T17:14:29.607" v="286" actId="255"/>
        <pc:sldMkLst>
          <pc:docMk/>
          <pc:sldMk cId="3133770759" sldId="331"/>
        </pc:sldMkLst>
        <pc:spChg chg="mod">
          <ac:chgData name="James Young" userId="7f8d7c9cdb576883" providerId="LiveId" clId="{CB16DE9E-3AA6-4238-BE96-44A894DEE4D6}" dt="2026-06-02T17:14:29.607" v="286" actId="255"/>
          <ac:spMkLst>
            <pc:docMk/>
            <pc:sldMk cId="3133770759" sldId="331"/>
            <ac:spMk id="3" creationId="{5E9814F5-B25A-DA3C-D2F0-633EA45A1486}"/>
          </ac:spMkLst>
        </pc:spChg>
      </pc:sldChg>
      <pc:sldChg chg="modSp add mod">
        <pc:chgData name="James Young" userId="7f8d7c9cdb576883" providerId="LiveId" clId="{CB16DE9E-3AA6-4238-BE96-44A894DEE4D6}" dt="2026-06-02T17:13:56.817" v="279" actId="255"/>
        <pc:sldMkLst>
          <pc:docMk/>
          <pc:sldMk cId="3452960394" sldId="332"/>
        </pc:sldMkLst>
        <pc:spChg chg="mod">
          <ac:chgData name="James Young" userId="7f8d7c9cdb576883" providerId="LiveId" clId="{CB16DE9E-3AA6-4238-BE96-44A894DEE4D6}" dt="2026-06-02T17:13:56.817" v="279" actId="255"/>
          <ac:spMkLst>
            <pc:docMk/>
            <pc:sldMk cId="3452960394" sldId="332"/>
            <ac:spMk id="3" creationId="{60A34F66-89D4-7C26-0EFC-C372B7985915}"/>
          </ac:spMkLst>
        </pc:spChg>
      </pc:sldChg>
      <pc:sldChg chg="modSp add mod">
        <pc:chgData name="James Young" userId="7f8d7c9cdb576883" providerId="LiveId" clId="{CB16DE9E-3AA6-4238-BE96-44A894DEE4D6}" dt="2026-06-02T17:13:05.084" v="273" actId="27636"/>
        <pc:sldMkLst>
          <pc:docMk/>
          <pc:sldMk cId="938634544" sldId="333"/>
        </pc:sldMkLst>
        <pc:spChg chg="mod">
          <ac:chgData name="James Young" userId="7f8d7c9cdb576883" providerId="LiveId" clId="{CB16DE9E-3AA6-4238-BE96-44A894DEE4D6}" dt="2026-06-02T17:13:05.084" v="273" actId="27636"/>
          <ac:spMkLst>
            <pc:docMk/>
            <pc:sldMk cId="938634544" sldId="333"/>
            <ac:spMk id="3" creationId="{5F5CD5EA-07DD-F8D8-F665-B0B4D39E6627}"/>
          </ac:spMkLst>
        </pc:spChg>
      </pc:sldChg>
      <pc:sldChg chg="modSp add mod">
        <pc:chgData name="James Young" userId="7f8d7c9cdb576883" providerId="LiveId" clId="{CB16DE9E-3AA6-4238-BE96-44A894DEE4D6}" dt="2026-06-02T17:12:36.770" v="270" actId="20577"/>
        <pc:sldMkLst>
          <pc:docMk/>
          <pc:sldMk cId="3521881407" sldId="334"/>
        </pc:sldMkLst>
        <pc:spChg chg="mod">
          <ac:chgData name="James Young" userId="7f8d7c9cdb576883" providerId="LiveId" clId="{CB16DE9E-3AA6-4238-BE96-44A894DEE4D6}" dt="2026-06-02T17:12:36.770" v="270" actId="20577"/>
          <ac:spMkLst>
            <pc:docMk/>
            <pc:sldMk cId="3521881407" sldId="334"/>
            <ac:spMk id="3" creationId="{48F3DC88-7139-129A-C950-EA0C2F72E942}"/>
          </ac:spMkLst>
        </pc:spChg>
      </pc:sldChg>
      <pc:sldChg chg="modSp add mod">
        <pc:chgData name="James Young" userId="7f8d7c9cdb576883" providerId="LiveId" clId="{CB16DE9E-3AA6-4238-BE96-44A894DEE4D6}" dt="2026-06-02T17:17:52.370" v="315" actId="20577"/>
        <pc:sldMkLst>
          <pc:docMk/>
          <pc:sldMk cId="3255108824" sldId="335"/>
        </pc:sldMkLst>
        <pc:spChg chg="mod">
          <ac:chgData name="James Young" userId="7f8d7c9cdb576883" providerId="LiveId" clId="{CB16DE9E-3AA6-4238-BE96-44A894DEE4D6}" dt="2026-06-02T17:17:52.370" v="315" actId="20577"/>
          <ac:spMkLst>
            <pc:docMk/>
            <pc:sldMk cId="3255108824" sldId="335"/>
            <ac:spMk id="3" creationId="{CAFA0D46-16CF-D1B3-6031-13F81079E124}"/>
          </ac:spMkLst>
        </pc:spChg>
      </pc:sldChg>
      <pc:sldChg chg="modSp add mod">
        <pc:chgData name="James Young" userId="7f8d7c9cdb576883" providerId="LiveId" clId="{CB16DE9E-3AA6-4238-BE96-44A894DEE4D6}" dt="2026-06-02T17:17:09.870" v="307" actId="255"/>
        <pc:sldMkLst>
          <pc:docMk/>
          <pc:sldMk cId="1437445842" sldId="336"/>
        </pc:sldMkLst>
        <pc:spChg chg="mod">
          <ac:chgData name="James Young" userId="7f8d7c9cdb576883" providerId="LiveId" clId="{CB16DE9E-3AA6-4238-BE96-44A894DEE4D6}" dt="2026-06-02T17:17:09.870" v="307" actId="255"/>
          <ac:spMkLst>
            <pc:docMk/>
            <pc:sldMk cId="1437445842" sldId="336"/>
            <ac:spMk id="3" creationId="{6442918F-EDCA-E043-4264-A27B56B0D152}"/>
          </ac:spMkLst>
        </pc:spChg>
      </pc:sldChg>
      <pc:sldChg chg="modSp add mod">
        <pc:chgData name="James Young" userId="7f8d7c9cdb576883" providerId="LiveId" clId="{CB16DE9E-3AA6-4238-BE96-44A894DEE4D6}" dt="2026-06-02T17:16:31.074" v="304" actId="20577"/>
        <pc:sldMkLst>
          <pc:docMk/>
          <pc:sldMk cId="3054444796" sldId="337"/>
        </pc:sldMkLst>
        <pc:spChg chg="mod">
          <ac:chgData name="James Young" userId="7f8d7c9cdb576883" providerId="LiveId" clId="{CB16DE9E-3AA6-4238-BE96-44A894DEE4D6}" dt="2026-06-02T17:16:31.074" v="304" actId="20577"/>
          <ac:spMkLst>
            <pc:docMk/>
            <pc:sldMk cId="3054444796" sldId="337"/>
            <ac:spMk id="3" creationId="{8B58B234-4603-C82F-11BC-CF5A884DFC13}"/>
          </ac:spMkLst>
        </pc:spChg>
      </pc:sldChg>
      <pc:sldChg chg="modSp add mod">
        <pc:chgData name="James Young" userId="7f8d7c9cdb576883" providerId="LiveId" clId="{CB16DE9E-3AA6-4238-BE96-44A894DEE4D6}" dt="2026-06-02T17:20:21.022" v="339" actId="255"/>
        <pc:sldMkLst>
          <pc:docMk/>
          <pc:sldMk cId="2027158002" sldId="338"/>
        </pc:sldMkLst>
        <pc:spChg chg="mod">
          <ac:chgData name="James Young" userId="7f8d7c9cdb576883" providerId="LiveId" clId="{CB16DE9E-3AA6-4238-BE96-44A894DEE4D6}" dt="2026-06-02T17:20:21.022" v="339" actId="255"/>
          <ac:spMkLst>
            <pc:docMk/>
            <pc:sldMk cId="2027158002" sldId="338"/>
            <ac:spMk id="3" creationId="{F02E8C49-0481-DDB1-5250-4C07A36BAF9E}"/>
          </ac:spMkLst>
        </pc:spChg>
      </pc:sldChg>
      <pc:sldChg chg="modSp add mod">
        <pc:chgData name="James Young" userId="7f8d7c9cdb576883" providerId="LiveId" clId="{CB16DE9E-3AA6-4238-BE96-44A894DEE4D6}" dt="2026-06-02T17:19:52.685" v="336" actId="20577"/>
        <pc:sldMkLst>
          <pc:docMk/>
          <pc:sldMk cId="1586671591" sldId="339"/>
        </pc:sldMkLst>
        <pc:spChg chg="mod">
          <ac:chgData name="James Young" userId="7f8d7c9cdb576883" providerId="LiveId" clId="{CB16DE9E-3AA6-4238-BE96-44A894DEE4D6}" dt="2026-06-02T17:19:52.685" v="336" actId="20577"/>
          <ac:spMkLst>
            <pc:docMk/>
            <pc:sldMk cId="1586671591" sldId="339"/>
            <ac:spMk id="3" creationId="{54DED532-57A3-DE58-04C3-6682D796F8D7}"/>
          </ac:spMkLst>
        </pc:spChg>
      </pc:sldChg>
      <pc:sldChg chg="modSp add mod">
        <pc:chgData name="James Young" userId="7f8d7c9cdb576883" providerId="LiveId" clId="{CB16DE9E-3AA6-4238-BE96-44A894DEE4D6}" dt="2026-06-02T17:19:19.263" v="333" actId="255"/>
        <pc:sldMkLst>
          <pc:docMk/>
          <pc:sldMk cId="2488277274" sldId="340"/>
        </pc:sldMkLst>
        <pc:spChg chg="mod">
          <ac:chgData name="James Young" userId="7f8d7c9cdb576883" providerId="LiveId" clId="{CB16DE9E-3AA6-4238-BE96-44A894DEE4D6}" dt="2026-06-02T17:19:19.263" v="333" actId="255"/>
          <ac:spMkLst>
            <pc:docMk/>
            <pc:sldMk cId="2488277274" sldId="340"/>
            <ac:spMk id="3" creationId="{577FBEFC-7B5F-9378-FC7D-B8B9F36B47B9}"/>
          </ac:spMkLst>
        </pc:spChg>
      </pc:sldChg>
      <pc:sldChg chg="modSp add mod">
        <pc:chgData name="James Young" userId="7f8d7c9cdb576883" providerId="LiveId" clId="{CB16DE9E-3AA6-4238-BE96-44A894DEE4D6}" dt="2026-06-02T17:20:51.014" v="342" actId="255"/>
        <pc:sldMkLst>
          <pc:docMk/>
          <pc:sldMk cId="530581598" sldId="341"/>
        </pc:sldMkLst>
        <pc:spChg chg="mod">
          <ac:chgData name="James Young" userId="7f8d7c9cdb576883" providerId="LiveId" clId="{CB16DE9E-3AA6-4238-BE96-44A894DEE4D6}" dt="2026-06-02T17:20:51.014" v="342" actId="255"/>
          <ac:spMkLst>
            <pc:docMk/>
            <pc:sldMk cId="530581598" sldId="341"/>
            <ac:spMk id="3" creationId="{C06F422F-3C19-0D21-99ED-3EBDEBBC54F7}"/>
          </ac:spMkLst>
        </pc:spChg>
      </pc:sldChg>
      <pc:sldChg chg="add del">
        <pc:chgData name="James Young" userId="7f8d7c9cdb576883" providerId="LiveId" clId="{CB16DE9E-3AA6-4238-BE96-44A894DEE4D6}" dt="2026-06-02T17:26:37.812" v="394" actId="2696"/>
        <pc:sldMkLst>
          <pc:docMk/>
          <pc:sldMk cId="1125624356" sldId="342"/>
        </pc:sldMkLst>
      </pc:sldChg>
      <pc:sldChg chg="modSp add mod">
        <pc:chgData name="James Young" userId="7f8d7c9cdb576883" providerId="LiveId" clId="{CB16DE9E-3AA6-4238-BE96-44A894DEE4D6}" dt="2026-06-02T17:24:31.787" v="376" actId="255"/>
        <pc:sldMkLst>
          <pc:docMk/>
          <pc:sldMk cId="1864882596" sldId="343"/>
        </pc:sldMkLst>
        <pc:spChg chg="mod">
          <ac:chgData name="James Young" userId="7f8d7c9cdb576883" providerId="LiveId" clId="{CB16DE9E-3AA6-4238-BE96-44A894DEE4D6}" dt="2026-06-02T17:24:31.787" v="376" actId="255"/>
          <ac:spMkLst>
            <pc:docMk/>
            <pc:sldMk cId="1864882596" sldId="343"/>
            <ac:spMk id="3" creationId="{EBAA0A39-88B5-8C1D-6F79-F4C8A4CBA21F}"/>
          </ac:spMkLst>
        </pc:spChg>
      </pc:sldChg>
      <pc:sldChg chg="modSp add mod">
        <pc:chgData name="James Young" userId="7f8d7c9cdb576883" providerId="LiveId" clId="{CB16DE9E-3AA6-4238-BE96-44A894DEE4D6}" dt="2026-06-02T17:23:47.164" v="367" actId="20577"/>
        <pc:sldMkLst>
          <pc:docMk/>
          <pc:sldMk cId="2927452920" sldId="344"/>
        </pc:sldMkLst>
        <pc:spChg chg="mod">
          <ac:chgData name="James Young" userId="7f8d7c9cdb576883" providerId="LiveId" clId="{CB16DE9E-3AA6-4238-BE96-44A894DEE4D6}" dt="2026-06-02T17:23:47.164" v="367" actId="20577"/>
          <ac:spMkLst>
            <pc:docMk/>
            <pc:sldMk cId="2927452920" sldId="344"/>
            <ac:spMk id="3" creationId="{E3F2FEC0-D21A-AF47-E64C-D9CC34F05463}"/>
          </ac:spMkLst>
        </pc:spChg>
      </pc:sldChg>
      <pc:sldChg chg="modSp add mod">
        <pc:chgData name="James Young" userId="7f8d7c9cdb576883" providerId="LiveId" clId="{CB16DE9E-3AA6-4238-BE96-44A894DEE4D6}" dt="2026-06-02T17:26:05.953" v="391" actId="255"/>
        <pc:sldMkLst>
          <pc:docMk/>
          <pc:sldMk cId="1924421091" sldId="345"/>
        </pc:sldMkLst>
        <pc:spChg chg="mod">
          <ac:chgData name="James Young" userId="7f8d7c9cdb576883" providerId="LiveId" clId="{CB16DE9E-3AA6-4238-BE96-44A894DEE4D6}" dt="2026-06-02T17:26:05.953" v="391" actId="255"/>
          <ac:spMkLst>
            <pc:docMk/>
            <pc:sldMk cId="1924421091" sldId="345"/>
            <ac:spMk id="3" creationId="{457BB597-99AB-7EC4-86C5-91176C438F55}"/>
          </ac:spMkLst>
        </pc:spChg>
      </pc:sldChg>
      <pc:sldChg chg="modSp add mod">
        <pc:chgData name="James Young" userId="7f8d7c9cdb576883" providerId="LiveId" clId="{CB16DE9E-3AA6-4238-BE96-44A894DEE4D6}" dt="2026-06-02T17:25:35.816" v="388" actId="20577"/>
        <pc:sldMkLst>
          <pc:docMk/>
          <pc:sldMk cId="1810262730" sldId="346"/>
        </pc:sldMkLst>
        <pc:spChg chg="mod">
          <ac:chgData name="James Young" userId="7f8d7c9cdb576883" providerId="LiveId" clId="{CB16DE9E-3AA6-4238-BE96-44A894DEE4D6}" dt="2026-06-02T17:25:35.816" v="388" actId="20577"/>
          <ac:spMkLst>
            <pc:docMk/>
            <pc:sldMk cId="1810262730" sldId="346"/>
            <ac:spMk id="3" creationId="{5AE2462E-6023-9103-BEFE-B94A322B624C}"/>
          </ac:spMkLst>
        </pc:spChg>
      </pc:sldChg>
      <pc:sldChg chg="modSp add mod">
        <pc:chgData name="James Young" userId="7f8d7c9cdb576883" providerId="LiveId" clId="{CB16DE9E-3AA6-4238-BE96-44A894DEE4D6}" dt="2026-06-02T17:24:52.820" v="378" actId="255"/>
        <pc:sldMkLst>
          <pc:docMk/>
          <pc:sldMk cId="2206699575" sldId="347"/>
        </pc:sldMkLst>
        <pc:spChg chg="mod">
          <ac:chgData name="James Young" userId="7f8d7c9cdb576883" providerId="LiveId" clId="{CB16DE9E-3AA6-4238-BE96-44A894DEE4D6}" dt="2026-06-02T17:24:52.820" v="378" actId="255"/>
          <ac:spMkLst>
            <pc:docMk/>
            <pc:sldMk cId="2206699575" sldId="347"/>
            <ac:spMk id="3" creationId="{4D6D9043-3799-06D5-76CC-FC8605537174}"/>
          </ac:spMkLst>
        </pc:spChg>
      </pc:sldChg>
      <pc:sldChg chg="modSp add mod">
        <pc:chgData name="James Young" userId="7f8d7c9cdb576883" providerId="LiveId" clId="{CB16DE9E-3AA6-4238-BE96-44A894DEE4D6}" dt="2026-06-02T17:26:30.250" v="393" actId="255"/>
        <pc:sldMkLst>
          <pc:docMk/>
          <pc:sldMk cId="310659275" sldId="348"/>
        </pc:sldMkLst>
        <pc:spChg chg="mod">
          <ac:chgData name="James Young" userId="7f8d7c9cdb576883" providerId="LiveId" clId="{CB16DE9E-3AA6-4238-BE96-44A894DEE4D6}" dt="2026-06-02T17:26:30.250" v="393" actId="255"/>
          <ac:spMkLst>
            <pc:docMk/>
            <pc:sldMk cId="310659275" sldId="348"/>
            <ac:spMk id="3" creationId="{230E26CC-1863-52F9-ABAD-4385A4D15067}"/>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BE50499-A6AE-48C1-B673-103C7BE2B98D}" type="datetimeFigureOut">
              <a:rPr lang="en-US" smtClean="0"/>
              <a:t>6/2/2026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272671680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BE50499-A6AE-48C1-B673-103C7BE2B98D}" type="datetimeFigureOut">
              <a:rPr lang="en-US" smtClean="0"/>
              <a:t>6/2/2026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12909835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BE50499-A6AE-48C1-B673-103C7BE2B98D}" type="datetimeFigureOut">
              <a:rPr lang="en-US" smtClean="0"/>
              <a:t>6/2/2026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37688077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BE50499-A6AE-48C1-B673-103C7BE2B98D}" type="datetimeFigureOut">
              <a:rPr lang="en-US" smtClean="0"/>
              <a:t>6/2/2026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36851350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BE50499-A6AE-48C1-B673-103C7BE2B98D}" type="datetimeFigureOut">
              <a:rPr lang="en-US" smtClean="0"/>
              <a:t>6/2/2026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11821703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7BE50499-A6AE-48C1-B673-103C7BE2B98D}" type="datetimeFigureOut">
              <a:rPr lang="en-US" smtClean="0"/>
              <a:t>6/2/2026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3719452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7BE50499-A6AE-48C1-B673-103C7BE2B98D}" type="datetimeFigureOut">
              <a:rPr lang="en-US" smtClean="0"/>
              <a:t>6/2/2026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18660571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7BE50499-A6AE-48C1-B673-103C7BE2B98D}" type="datetimeFigureOut">
              <a:rPr lang="en-US" smtClean="0"/>
              <a:t>6/2/2026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41915779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BE50499-A6AE-48C1-B673-103C7BE2B98D}" type="datetimeFigureOut">
              <a:rPr lang="en-US" smtClean="0"/>
              <a:t>6/2/2026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27263696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BE50499-A6AE-48C1-B673-103C7BE2B98D}" type="datetimeFigureOut">
              <a:rPr lang="en-US" smtClean="0"/>
              <a:t>6/2/2026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180397296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BE50499-A6AE-48C1-B673-103C7BE2B98D}" type="datetimeFigureOut">
              <a:rPr lang="en-US" smtClean="0"/>
              <a:t>6/2/2026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22254206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BE50499-A6AE-48C1-B673-103C7BE2B98D}" type="datetimeFigureOut">
              <a:rPr lang="en-US" smtClean="0"/>
              <a:t>6/2/2026</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A481562-F4D4-4232-B131-04FC508A6797}" type="slidenum">
              <a:rPr lang="en-US" smtClean="0"/>
              <a:t>‹#›</a:t>
            </a:fld>
            <a:endParaRPr lang="en-US"/>
          </a:p>
        </p:txBody>
      </p:sp>
    </p:spTree>
    <p:extLst>
      <p:ext uri="{BB962C8B-B14F-4D97-AF65-F5344CB8AC3E}">
        <p14:creationId xmlns:p14="http://schemas.microsoft.com/office/powerpoint/2010/main" val="1354595384"/>
      </p:ext>
    </p:extLst>
  </p:cSld>
  <p:clrMap bg1="lt1" tx1="dk1" bg2="lt2" tx2="dk2" accent1="accent1" accent2="accent2" accent3="accent3" accent4="accent4" accent5="accent5" accent6="accent6" hlink="hlink" folHlink="folHlink"/>
  <p:sldLayoutIdLst>
    <p:sldLayoutId id="2147483714" r:id="rId1"/>
    <p:sldLayoutId id="2147483715" r:id="rId2"/>
    <p:sldLayoutId id="2147483716" r:id="rId3"/>
    <p:sldLayoutId id="2147483717" r:id="rId4"/>
    <p:sldLayoutId id="2147483718" r:id="rId5"/>
    <p:sldLayoutId id="2147483719" r:id="rId6"/>
    <p:sldLayoutId id="2147483720" r:id="rId7"/>
    <p:sldLayoutId id="2147483721" r:id="rId8"/>
    <p:sldLayoutId id="2147483722" r:id="rId9"/>
    <p:sldLayoutId id="2147483723" r:id="rId10"/>
    <p:sldLayoutId id="2147483724"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hyperlink" Target="https://www.esv.org/verses/Rom.%2013%3A11%E2%80%9312%2C%2014/" TargetMode="Externa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hyperlink" Target="https://www.esv.org/verses/Eph.%204%3A15%E2%80%9316/" TargetMode="External"/><Relationship Id="rId2" Type="http://schemas.openxmlformats.org/officeDocument/2006/relationships/hyperlink" Target="https://www.esv.org/verses/Eph.%204%3A13/"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hyperlink" Target="https://www.esv.org/verses/Rom.%206%3A11/" TargetMode="Externa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hyperlink" Target="https://www.esv.org/verses/Gal.%206%3A1/" TargetMode="Externa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hyperlink" Target="https://www.esv.org/verses/1%20John%201%3A9/" TargetMode="External"/><Relationship Id="rId2" Type="http://schemas.openxmlformats.org/officeDocument/2006/relationships/hyperlink" Target="https://www.esv.org/verses/Rom.%208%3A1/" TargetMode="External"/><Relationship Id="rId1" Type="http://schemas.openxmlformats.org/officeDocument/2006/relationships/slideLayout" Target="../slideLayouts/slideLayout2.xml"/><Relationship Id="rId5" Type="http://schemas.openxmlformats.org/officeDocument/2006/relationships/hyperlink" Target="https://www.esv.org/verses/Rom.%208%3A38%E2%80%9339/" TargetMode="External"/><Relationship Id="rId4" Type="http://schemas.openxmlformats.org/officeDocument/2006/relationships/hyperlink" Target="https://www.esv.org/verses/1%20John%203%3A20/" TargetMode="Externa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hyperlink" Target="https://www.crossway.org/authors/brad-wetherell/" TargetMode="Externa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hyperlink" Target="https://www.esv.org/verses/Rev.%2019%3A6%E2%80%938/" TargetMode="Externa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hyperlink" Target="https://www.esv.org/verses/Matt.%2013%3A43/" TargetMode="Externa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hyperlink" Target="https://www.esv.org/verses/Heb.%2012%3A1%E2%80%932/" TargetMode="Externa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hyperlink" Target="https://www.esv.org/verses/Gal.%202%3A20/"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s://www.esv.org/verses/Eph.%204%3A1%E2%80%933/" TargetMode="External"/><Relationship Id="rId2" Type="http://schemas.openxmlformats.org/officeDocument/2006/relationships/hyperlink" Target="https://www.esv.org/verses/1%20Cor.%2011%3A18/"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1000" r="-11000"/>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44631835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721F11E-3658-4C91-F973-AA301C3EE25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F6A0F37-BD89-23BC-0532-3BA1C00CC81C}"/>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5F5CD5EA-07DD-F8D8-F665-B0B4D39E6627}"/>
              </a:ext>
            </a:extLst>
          </p:cNvPr>
          <p:cNvSpPr>
            <a:spLocks noGrp="1"/>
          </p:cNvSpPr>
          <p:nvPr>
            <p:ph idx="1"/>
          </p:nvPr>
        </p:nvSpPr>
        <p:spPr>
          <a:xfrm>
            <a:off x="628650" y="379562"/>
            <a:ext cx="7886700" cy="5891842"/>
          </a:xfrm>
        </p:spPr>
        <p:txBody>
          <a:bodyPr>
            <a:normAutofit lnSpcReduction="10000"/>
          </a:bodyPr>
          <a:lstStyle/>
          <a:p>
            <a:pPr marL="0" indent="0">
              <a:lnSpc>
                <a:spcPct val="107000"/>
              </a:lnSpc>
              <a:spcBef>
                <a:spcPts val="0"/>
              </a:spcBef>
              <a:spcAft>
                <a:spcPts val="600"/>
              </a:spcAft>
              <a:buNone/>
            </a:pPr>
            <a:r>
              <a:rPr lang="en-US" sz="3200" dirty="0"/>
              <a:t>As followers of Christ, we need to remember our shared story. Again, this is why assembling to sing, pray, read, and sit under the preached word of Christ is so essential. This is why coming around the Lord’s Table as a gathered body is so vital. This is why meeting in smaller groups to open the Scriptures and pray for one another is so helpful. As we fix our collective eyes on the Savior who unites us, we will maintain the unity of His Spirit and the bond of peace. And we will spur one another on in the pursuit of our shared purpose –</a:t>
            </a:r>
            <a:r>
              <a:rPr lang="en-US" dirty="0"/>
              <a:t> </a:t>
            </a:r>
            <a:endParaRPr lang="en-US" sz="24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93863454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6545A03-CBF9-F046-CEE6-8CBCDCD5853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2C1BC22-6666-CD7D-7284-7A084CCA07E8}"/>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60A34F66-89D4-7C26-0EFC-C372B7985915}"/>
              </a:ext>
            </a:extLst>
          </p:cNvPr>
          <p:cNvSpPr>
            <a:spLocks noGrp="1"/>
          </p:cNvSpPr>
          <p:nvPr>
            <p:ph idx="1"/>
          </p:nvPr>
        </p:nvSpPr>
        <p:spPr>
          <a:xfrm>
            <a:off x="628650" y="379562"/>
            <a:ext cx="7886700" cy="5891842"/>
          </a:xfrm>
        </p:spPr>
        <p:txBody>
          <a:bodyPr>
            <a:normAutofit/>
          </a:bodyPr>
          <a:lstStyle/>
          <a:p>
            <a:pPr marL="0" indent="0">
              <a:buNone/>
            </a:pPr>
            <a:r>
              <a:rPr lang="en-US" sz="3200" b="1" dirty="0"/>
              <a:t>Heb 10:24,25 “ </a:t>
            </a:r>
            <a:r>
              <a:rPr lang="en-US" sz="3200" dirty="0"/>
              <a:t>Let us consider how to stimulate one another to love and good deeds, not forsaking our own assembling together, as is the habit of some, but encouraging one another”. In order to share our Lord’s story we need to be in the presence of each other. </a:t>
            </a:r>
          </a:p>
          <a:p>
            <a:endParaRPr lang="en-US" dirty="0"/>
          </a:p>
          <a:p>
            <a:pPr marL="0" indent="0">
              <a:buNone/>
            </a:pPr>
            <a:r>
              <a:rPr lang="en-US" sz="3200" dirty="0"/>
              <a:t>As second factor which unites us is our </a:t>
            </a:r>
            <a:r>
              <a:rPr lang="en-US" sz="3200" b="1" dirty="0"/>
              <a:t>shared purpose:  </a:t>
            </a:r>
            <a:endParaRPr lang="en-US" sz="3200" dirty="0"/>
          </a:p>
          <a:p>
            <a:pPr marL="0" indent="0">
              <a:lnSpc>
                <a:spcPct val="107000"/>
              </a:lnSpc>
              <a:spcBef>
                <a:spcPts val="0"/>
              </a:spcBef>
              <a:spcAft>
                <a:spcPts val="600"/>
              </a:spcAft>
              <a:buNone/>
            </a:pPr>
            <a:endParaRPr lang="en-US" sz="24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45296039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FF6D827-3B77-86B3-00AD-42BCF3BAD5B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335CF21-3D72-CE52-B792-8CBDB75EB13F}"/>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5E9814F5-B25A-DA3C-D2F0-633EA45A1486}"/>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r>
              <a:rPr lang="en-US" sz="3200" dirty="0"/>
              <a:t>Peter tells us “Be alert and of sober mind. Your enemy the devil prowls around like a roaring lion looking for someone to devour.” (1 Pe 5:8).  Our enemy has a way of creeping in and gaining a foothold in our lives. If we’re not careful, we can begin to believe the lie that we’re helpless to do anything about it. We can resign ourselves to the way things are and cease striving for a holy life. When that happens, we need someone to wake us up. We need someone who will say</a:t>
            </a:r>
            <a:r>
              <a:rPr lang="en-US" dirty="0"/>
              <a:t>, ….</a:t>
            </a:r>
            <a:endParaRPr lang="en-US" sz="24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13377075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814E9A0-0918-EAA8-F06A-52856AE184B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5A52C8C-4EBD-D868-3DEE-16538F2FF9E5}"/>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0430C3AF-AEA5-BA9F-85EF-E4F827EDB851}"/>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r>
              <a:rPr lang="en-US" sz="3200" dirty="0"/>
              <a:t>“Wake from sleep. . . . The night is far gone; the day is at hand. So then let us cast off the works of darkness. . . . But put on the Lord Jesus Christ and make no provision for the flesh” </a:t>
            </a:r>
            <a:r>
              <a:rPr lang="en-US" dirty="0"/>
              <a:t>(</a:t>
            </a:r>
            <a:r>
              <a:rPr lang="en-US" sz="2600" dirty="0">
                <a:hlinkClick r:id="rId2"/>
              </a:rPr>
              <a:t>Rom. 13:11–12, 14</a:t>
            </a:r>
            <a:r>
              <a:rPr lang="en-US" dirty="0"/>
              <a:t>). </a:t>
            </a:r>
            <a:r>
              <a:rPr lang="en-US" sz="3200" dirty="0"/>
              <a:t>We need people who will remind us to fight sin and pursue holiness. And that is why we need the church. </a:t>
            </a:r>
            <a:endParaRPr lang="en-US" sz="32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17940707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CCEFF06-A704-6F4B-1642-CE8AB330E1F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764DE5F-07A5-722E-BC64-F9CA38B07A9D}"/>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8B58B234-4603-C82F-11BC-CF5A884DFC13}"/>
              </a:ext>
            </a:extLst>
          </p:cNvPr>
          <p:cNvSpPr>
            <a:spLocks noGrp="1"/>
          </p:cNvSpPr>
          <p:nvPr>
            <p:ph idx="1"/>
          </p:nvPr>
        </p:nvSpPr>
        <p:spPr>
          <a:xfrm>
            <a:off x="628650" y="379562"/>
            <a:ext cx="7886700" cy="5891842"/>
          </a:xfrm>
        </p:spPr>
        <p:txBody>
          <a:bodyPr>
            <a:normAutofit lnSpcReduction="10000"/>
          </a:bodyPr>
          <a:lstStyle/>
          <a:p>
            <a:pPr marL="0" indent="0">
              <a:lnSpc>
                <a:spcPct val="107000"/>
              </a:lnSpc>
              <a:spcBef>
                <a:spcPts val="0"/>
              </a:spcBef>
              <a:spcAft>
                <a:spcPts val="600"/>
              </a:spcAft>
              <a:buNone/>
            </a:pPr>
            <a:r>
              <a:rPr lang="en-US" dirty="0"/>
              <a:t>In the church, we all have the same purpose: We are aiming to grow into the “measure of the stature of the fullness of Christ” (</a:t>
            </a:r>
            <a:r>
              <a:rPr lang="en-US" sz="2600" dirty="0">
                <a:hlinkClick r:id="rId2"/>
              </a:rPr>
              <a:t>Eph. 4:13</a:t>
            </a:r>
            <a:r>
              <a:rPr lang="en-US" dirty="0"/>
              <a:t>).     Since we are united with Him, we want to live like Him. That is exactly the message regarding taking up our cross and following Him.  But Jesus never intended for us to do this on our own. “Rather, speaking the truth in love, we are to grow up in every way into Him who is the head, into Christ, from whom the whole body, joined and held together by every joint with which it is equipped, when each part is working properly, makes the body grow so that it builds itself up in love” (</a:t>
            </a:r>
            <a:r>
              <a:rPr lang="en-US" sz="2600" dirty="0">
                <a:hlinkClick r:id="rId3"/>
              </a:rPr>
              <a:t>Eph. 4:15–16</a:t>
            </a:r>
            <a:r>
              <a:rPr lang="en-US" dirty="0"/>
              <a:t>).</a:t>
            </a:r>
          </a:p>
        </p:txBody>
      </p:sp>
    </p:spTree>
    <p:extLst>
      <p:ext uri="{BB962C8B-B14F-4D97-AF65-F5344CB8AC3E}">
        <p14:creationId xmlns:p14="http://schemas.microsoft.com/office/powerpoint/2010/main" val="305444479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6FAB460-247D-0C56-5D3D-B7CDE350F65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C4F125A-300F-0362-F2F5-5A29498656AA}"/>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6442918F-EDCA-E043-4264-A27B56B0D152}"/>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r>
              <a:rPr lang="en-US" sz="3200" dirty="0"/>
              <a:t>As believers in Christ, we must speak the truth in love. We must remind each other that sin’s reign is over, the King is on the throne, and in union with Him, we are dead to sin and alive to God (</a:t>
            </a:r>
            <a:r>
              <a:rPr lang="en-US" sz="2600" dirty="0">
                <a:hlinkClick r:id="rId2"/>
              </a:rPr>
              <a:t>Rom. 6:11</a:t>
            </a:r>
            <a:r>
              <a:rPr lang="en-US" sz="3200" dirty="0"/>
              <a:t>). As we do this, we will build one another up. As we do this, we will fulfill the expectations of assembling together so that we might encourage and uplift. </a:t>
            </a:r>
          </a:p>
          <a:p>
            <a:pPr marL="0" indent="0">
              <a:lnSpc>
                <a:spcPct val="107000"/>
              </a:lnSpc>
              <a:spcBef>
                <a:spcPts val="0"/>
              </a:spcBef>
              <a:spcAft>
                <a:spcPts val="600"/>
              </a:spcAft>
              <a:buNone/>
            </a:pPr>
            <a:endParaRPr lang="en-US" sz="24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43744584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522B10D-C2A7-2171-BF31-5FE34255F10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87DCF9F-62A8-9C88-5F54-141477C8D9F9}"/>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CAFA0D46-16CF-D1B3-6031-13F81079E124}"/>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r>
              <a:rPr lang="en-US" dirty="0"/>
              <a:t>Consider two additional ways in which our unity can be illustrated. First, when we see a brother caught in any transgression, because he is family and we care, we can seek to “restore him in a spirit of gentleness” (</a:t>
            </a:r>
            <a:r>
              <a:rPr lang="en-US" sz="2600" dirty="0">
                <a:hlinkClick r:id="rId2"/>
              </a:rPr>
              <a:t>Gal. 6:1</a:t>
            </a:r>
            <a:r>
              <a:rPr lang="en-US" dirty="0"/>
              <a:t>).    We can say, “Friend, I love you, and I’m concerned for you. The way you’re living doesn’t line up with who you are. We are saints who sin, but we are saints nonetheless. You are in Christ. You are no longer enslaved to sin. You are a servant of the Lord. We are new creations. We have put on our Lord Jesus Christ, and with all the strength that He supplies, we can follow Him.”</a:t>
            </a:r>
          </a:p>
          <a:p>
            <a:pPr marL="0" indent="0">
              <a:lnSpc>
                <a:spcPct val="107000"/>
              </a:lnSpc>
              <a:spcBef>
                <a:spcPts val="0"/>
              </a:spcBef>
              <a:spcAft>
                <a:spcPts val="600"/>
              </a:spcAft>
              <a:buNone/>
            </a:pPr>
            <a:endParaRPr lang="en-US" sz="24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25510882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47D7EB2-62C4-4FF4-68D5-791007192D4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803B9A1-04BB-AE19-C40A-C7864753273E}"/>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577FBEFC-7B5F-9378-FC7D-B8B9F36B47B9}"/>
              </a:ext>
            </a:extLst>
          </p:cNvPr>
          <p:cNvSpPr>
            <a:spLocks noGrp="1"/>
          </p:cNvSpPr>
          <p:nvPr>
            <p:ph idx="1"/>
          </p:nvPr>
        </p:nvSpPr>
        <p:spPr>
          <a:xfrm>
            <a:off x="628650" y="379562"/>
            <a:ext cx="7886700" cy="5891842"/>
          </a:xfrm>
        </p:spPr>
        <p:txBody>
          <a:bodyPr>
            <a:normAutofit lnSpcReduction="10000"/>
          </a:bodyPr>
          <a:lstStyle/>
          <a:p>
            <a:pPr marL="0" indent="0">
              <a:lnSpc>
                <a:spcPct val="107000"/>
              </a:lnSpc>
              <a:spcBef>
                <a:spcPts val="0"/>
              </a:spcBef>
              <a:spcAft>
                <a:spcPts val="600"/>
              </a:spcAft>
              <a:buNone/>
            </a:pPr>
            <a:r>
              <a:rPr lang="en-US" dirty="0"/>
              <a:t>Second, when someone comes full of shame and remorse and confesses sin, we can comfort them with this same comfort we have received: that there is “no condemnation for those who are in Christ Jesus” (</a:t>
            </a:r>
            <a:r>
              <a:rPr lang="en-US" sz="2600" b="1" dirty="0">
                <a:hlinkClick r:id="rId2"/>
              </a:rPr>
              <a:t>Rom. 8:1</a:t>
            </a:r>
            <a:r>
              <a:rPr lang="en-US" dirty="0"/>
              <a:t>). When we confess our sins, God is “faithful and just to forgive us,” and He will “cleanse us from all unrighteousness” (</a:t>
            </a:r>
            <a:r>
              <a:rPr lang="en-US" sz="2600" b="1" dirty="0">
                <a:hlinkClick r:id="rId3"/>
              </a:rPr>
              <a:t>1 John 1:9</a:t>
            </a:r>
            <a:r>
              <a:rPr lang="en-US" dirty="0"/>
              <a:t>). We can reassure them that even when our hearts condemn us, God is greater than our hearts (</a:t>
            </a:r>
            <a:r>
              <a:rPr lang="en-US" sz="2600" b="1" dirty="0">
                <a:hlinkClick r:id="rId4"/>
              </a:rPr>
              <a:t>1 John 3:20</a:t>
            </a:r>
            <a:r>
              <a:rPr lang="en-US" dirty="0"/>
              <a:t>).     God is our Judge, and since He has pardoned us in Christ, we are justified fully. God is also our Father, and since He has adopted us in Christ, we are eternally loved (</a:t>
            </a:r>
            <a:r>
              <a:rPr lang="en-US" sz="2600" b="1" dirty="0">
                <a:hlinkClick r:id="rId5"/>
              </a:rPr>
              <a:t>Rom. 8:38–39</a:t>
            </a:r>
            <a:r>
              <a:rPr lang="en-US" dirty="0"/>
              <a:t>). </a:t>
            </a:r>
          </a:p>
          <a:p>
            <a:pPr marL="0" indent="0">
              <a:lnSpc>
                <a:spcPct val="107000"/>
              </a:lnSpc>
              <a:spcBef>
                <a:spcPts val="0"/>
              </a:spcBef>
              <a:spcAft>
                <a:spcPts val="600"/>
              </a:spcAft>
              <a:buNone/>
            </a:pPr>
            <a:endParaRPr lang="en-US" sz="24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48827727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EEDAD75-452D-6A1E-08F8-B06BB81D18B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C8A187C-7C2D-DBF4-870B-A4BDB84E521E}"/>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54DED532-57A3-DE58-04C3-6682D796F8D7}"/>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r>
              <a:rPr lang="en-US" dirty="0"/>
              <a:t>Our unity here in this place and during our time in this location is but a foreshadow of what awaits us in eternity. God calls us to exert real effort in the pursuit of a holy life which prepares us for the life to come.  </a:t>
            </a:r>
            <a:r>
              <a:rPr lang="en-US" b="1" dirty="0"/>
              <a:t>Col 3:1 “</a:t>
            </a:r>
            <a:r>
              <a:rPr lang="en-US" dirty="0"/>
              <a:t>Therefore if you have been raised up with Christ, keep seeking the things above, where Christ is, seated at the right hand of God.” </a:t>
            </a:r>
          </a:p>
          <a:p>
            <a:pPr marL="0" indent="0">
              <a:lnSpc>
                <a:spcPct val="107000"/>
              </a:lnSpc>
              <a:spcBef>
                <a:spcPts val="0"/>
              </a:spcBef>
              <a:spcAft>
                <a:spcPts val="600"/>
              </a:spcAft>
              <a:buNone/>
            </a:pPr>
            <a:r>
              <a:rPr lang="en-US" b="1" dirty="0"/>
              <a:t>Eph 2 4-6</a:t>
            </a:r>
            <a:r>
              <a:rPr lang="en-US" dirty="0"/>
              <a:t> tells us that God, because of His love for us has raised us from the dead (in sin)  and has seated us in heaven next to Christ Jesus. One essential purpose of the church is to train us for heaven. </a:t>
            </a:r>
          </a:p>
        </p:txBody>
      </p:sp>
    </p:spTree>
    <p:extLst>
      <p:ext uri="{BB962C8B-B14F-4D97-AF65-F5344CB8AC3E}">
        <p14:creationId xmlns:p14="http://schemas.microsoft.com/office/powerpoint/2010/main" val="158667159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DE99074-B6F6-B228-6193-EFD2832B0D6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ED3419F-3999-61E0-3E64-D88F673C442C}"/>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F02E8C49-0481-DDB1-5250-4C07A36BAF9E}"/>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r>
              <a:rPr lang="en-US" sz="3200" dirty="0"/>
              <a:t>We in the church are to help each other toward that destination. We should feel a real responsibility to assist one another in making progress and to avoid anything that would put a hindrance in someone else’s way. And one day, when we arrive together, we will rejoice together. We will join with the multitude of God’s people and say, </a:t>
            </a:r>
          </a:p>
          <a:p>
            <a:pPr marL="0" indent="0">
              <a:lnSpc>
                <a:spcPct val="107000"/>
              </a:lnSpc>
              <a:spcBef>
                <a:spcPts val="0"/>
              </a:spcBef>
              <a:spcAft>
                <a:spcPts val="600"/>
              </a:spcAft>
              <a:buNone/>
            </a:pPr>
            <a:endParaRPr lang="en-US" sz="24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02715800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250167"/>
            <a:ext cx="7886700" cy="77637"/>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88189"/>
            <a:ext cx="7886700" cy="5822829"/>
          </a:xfrm>
        </p:spPr>
        <p:txBody>
          <a:bodyPr>
            <a:normAutofit/>
          </a:bodyPr>
          <a:lstStyle/>
          <a:p>
            <a:pPr marL="0" indent="0" algn="ctr">
              <a:lnSpc>
                <a:spcPct val="106000"/>
              </a:lnSpc>
              <a:spcBef>
                <a:spcPts val="0"/>
              </a:spcBef>
              <a:spcAft>
                <a:spcPts val="563"/>
              </a:spcAft>
              <a:buNone/>
            </a:pPr>
            <a:endParaRPr lang="en-US" sz="3000" dirty="0">
              <a:latin typeface="Calibri" panose="020F0502020204030204" pitchFamily="34" charset="0"/>
              <a:ea typeface="Calibri" panose="020F0502020204030204" pitchFamily="34" charset="0"/>
              <a:cs typeface="Times New Roman" panose="02020603050405020304" pitchFamily="18" charset="0"/>
            </a:endParaRPr>
          </a:p>
          <a:p>
            <a:pPr marL="0" marR="0" algn="ctr">
              <a:lnSpc>
                <a:spcPct val="115000"/>
              </a:lnSpc>
              <a:spcAft>
                <a:spcPts val="800"/>
              </a:spcAft>
              <a:buNone/>
            </a:pPr>
            <a:r>
              <a:rPr lang="en-US" sz="3200" kern="100" dirty="0">
                <a:latin typeface="Aptos" panose="020B0004020202020204" pitchFamily="34" charset="0"/>
                <a:ea typeface="Aptos" panose="020B0004020202020204" pitchFamily="34" charset="0"/>
                <a:cs typeface="Times New Roman" panose="02020603050405020304" pitchFamily="18" charset="0"/>
              </a:rPr>
              <a:t>UNITY in God’s Family </a:t>
            </a:r>
          </a:p>
          <a:p>
            <a:pPr marL="0" marR="0" algn="ctr">
              <a:lnSpc>
                <a:spcPct val="115000"/>
              </a:lnSpc>
              <a:spcAft>
                <a:spcPts val="800"/>
              </a:spcAft>
              <a:buNone/>
            </a:pPr>
            <a:endParaRPr lang="en-US" sz="32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algn="ctr">
              <a:lnSpc>
                <a:spcPct val="115000"/>
              </a:lnSpc>
              <a:spcAft>
                <a:spcPts val="800"/>
              </a:spcAft>
              <a:buNone/>
            </a:pPr>
            <a:r>
              <a:rPr lang="en-US" sz="2600" dirty="0"/>
              <a:t>Crossway: </a:t>
            </a:r>
            <a:r>
              <a:rPr lang="en-US" sz="2600" b="1" dirty="0"/>
              <a:t>3 Ways We Are United with Each Other …  </a:t>
            </a:r>
            <a:r>
              <a:rPr lang="en-US" sz="2000" dirty="0"/>
              <a:t>05/10/2026</a:t>
            </a:r>
            <a:r>
              <a:rPr lang="en-US" sz="2600" dirty="0"/>
              <a:t> </a:t>
            </a:r>
            <a:r>
              <a:rPr lang="en-US" sz="2000" dirty="0">
                <a:hlinkClick r:id="rId2"/>
              </a:rPr>
              <a:t>Brad Wetherell</a:t>
            </a:r>
            <a:endParaRPr lang="en-US" sz="20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indent="0" algn="ctr">
              <a:lnSpc>
                <a:spcPct val="107000"/>
              </a:lnSpc>
              <a:spcAft>
                <a:spcPts val="800"/>
              </a:spcAft>
              <a:buNone/>
            </a:pPr>
            <a:endParaRPr lang="en-US" sz="3000" dirty="0">
              <a:latin typeface="Calibri" panose="020F0502020204030204" pitchFamily="34" charset="0"/>
              <a:ea typeface="Calibri" panose="020F0502020204030204" pitchFamily="34" charset="0"/>
              <a:cs typeface="Times New Roman" panose="02020603050405020304" pitchFamily="18" charset="0"/>
            </a:endParaRPr>
          </a:p>
          <a:p>
            <a:pPr marL="0" indent="0" algn="ctr">
              <a:lnSpc>
                <a:spcPct val="106000"/>
              </a:lnSpc>
              <a:spcBef>
                <a:spcPts val="0"/>
              </a:spcBef>
              <a:spcAft>
                <a:spcPts val="563"/>
              </a:spcAft>
              <a:buNone/>
            </a:pPr>
            <a:r>
              <a:rPr lang="en-US" sz="3000" dirty="0">
                <a:latin typeface="Calibri" panose="020F0502020204030204" pitchFamily="34" charset="0"/>
                <a:ea typeface="Calibri" panose="020F0502020204030204" pitchFamily="34" charset="0"/>
                <a:cs typeface="Times New Roman" panose="02020603050405020304" pitchFamily="18" charset="0"/>
              </a:rPr>
              <a:t>   </a:t>
            </a:r>
          </a:p>
          <a:p>
            <a:pPr marL="0" indent="0" algn="ctr">
              <a:lnSpc>
                <a:spcPct val="106000"/>
              </a:lnSpc>
              <a:spcBef>
                <a:spcPts val="0"/>
              </a:spcBef>
              <a:spcAft>
                <a:spcPts val="563"/>
              </a:spcAft>
              <a:buNone/>
            </a:pPr>
            <a:r>
              <a:rPr lang="en-US" sz="1600" dirty="0">
                <a:latin typeface="Calibri" panose="020F0502020204030204" pitchFamily="34" charset="0"/>
                <a:ea typeface="Calibri" panose="020F0502020204030204" pitchFamily="34" charset="0"/>
                <a:cs typeface="Times New Roman" panose="02020603050405020304" pitchFamily="18" charset="0"/>
              </a:rPr>
              <a:t>.                                                                                                 by Jim Young</a:t>
            </a:r>
          </a:p>
        </p:txBody>
      </p:sp>
    </p:spTree>
    <p:extLst>
      <p:ext uri="{BB962C8B-B14F-4D97-AF65-F5344CB8AC3E}">
        <p14:creationId xmlns:p14="http://schemas.microsoft.com/office/powerpoint/2010/main" val="283856038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7524EF0-BBDA-36A1-3B8A-3BEE51A08E9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7740DBB-B6D0-D5C1-4AFC-7E88AB8FFA3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C06F422F-3C19-0D21-99ED-3EBDEBBC54F7}"/>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r>
              <a:rPr lang="en-US" dirty="0"/>
              <a:t>Hallelujah! </a:t>
            </a:r>
            <a:br>
              <a:rPr lang="en-US" dirty="0"/>
            </a:br>
            <a:r>
              <a:rPr lang="en-US" dirty="0"/>
              <a:t>For the Lord our God </a:t>
            </a:r>
            <a:br>
              <a:rPr lang="en-US" dirty="0"/>
            </a:br>
            <a:r>
              <a:rPr lang="en-US" dirty="0"/>
              <a:t>     the Almighty reigns. </a:t>
            </a:r>
            <a:br>
              <a:rPr lang="en-US" dirty="0"/>
            </a:br>
            <a:r>
              <a:rPr lang="en-US" dirty="0"/>
              <a:t>Let us rejoice and exult </a:t>
            </a:r>
            <a:br>
              <a:rPr lang="en-US" dirty="0"/>
            </a:br>
            <a:r>
              <a:rPr lang="en-US" dirty="0"/>
              <a:t>     and give Him the glory, </a:t>
            </a:r>
            <a:br>
              <a:rPr lang="en-US" dirty="0"/>
            </a:br>
            <a:r>
              <a:rPr lang="en-US" dirty="0"/>
              <a:t>for the marriage of the Lamb has come, </a:t>
            </a:r>
            <a:br>
              <a:rPr lang="en-US" dirty="0"/>
            </a:br>
            <a:r>
              <a:rPr lang="en-US" dirty="0"/>
              <a:t>     and His Bride has made herself ready;</a:t>
            </a:r>
            <a:br>
              <a:rPr lang="en-US" dirty="0"/>
            </a:br>
            <a:r>
              <a:rPr lang="en-US" dirty="0"/>
              <a:t>it was granted her to clothe herself </a:t>
            </a:r>
            <a:br>
              <a:rPr lang="en-US" dirty="0"/>
            </a:br>
            <a:r>
              <a:rPr lang="en-US" dirty="0"/>
              <a:t>     with fine linen, bright and pure,                                                                                                                     for the fine linen is the righteous acts of the saints.” (</a:t>
            </a:r>
            <a:r>
              <a:rPr lang="en-US" sz="2600" dirty="0">
                <a:hlinkClick r:id="rId2"/>
              </a:rPr>
              <a:t>Rev. 19:6–8</a:t>
            </a:r>
            <a:r>
              <a:rPr lang="en-US" dirty="0"/>
              <a:t>) </a:t>
            </a:r>
          </a:p>
        </p:txBody>
      </p:sp>
    </p:spTree>
    <p:extLst>
      <p:ext uri="{BB962C8B-B14F-4D97-AF65-F5344CB8AC3E}">
        <p14:creationId xmlns:p14="http://schemas.microsoft.com/office/powerpoint/2010/main" val="53058159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F85B2D5-E82F-B5E7-DBA3-56B871E3DFB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6427EEC-0E22-FE1B-4B41-33B406BF5D90}"/>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94EAE1E5-0222-C976-5259-E9D7C1D6EC53}"/>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r>
              <a:rPr lang="en-US" sz="3200" dirty="0"/>
              <a:t>The bride has made herself ready. How? She received a gift. It was “</a:t>
            </a:r>
            <a:r>
              <a:rPr lang="en-US" sz="3200" i="1" dirty="0"/>
              <a:t>granted</a:t>
            </a:r>
            <a:r>
              <a:rPr lang="en-US" sz="3200" dirty="0"/>
              <a:t> her to clothe herself with fine linen, bright and pure.” From beginning to end, our holiness is a gift of God’s grace, enabled and empowered by our union with Christ. But she also “</a:t>
            </a:r>
            <a:r>
              <a:rPr lang="en-US" sz="3200" i="1" dirty="0"/>
              <a:t>[clothed] herself</a:t>
            </a:r>
            <a:r>
              <a:rPr lang="en-US" sz="3200" dirty="0"/>
              <a:t> with fine linen, bright and pure.” She accepted it and put it on. This Bride is the church and this church is you and me. It is God’s plan that we celebrate with and together praise our heavenly Father.</a:t>
            </a:r>
          </a:p>
        </p:txBody>
      </p:sp>
    </p:spTree>
    <p:extLst>
      <p:ext uri="{BB962C8B-B14F-4D97-AF65-F5344CB8AC3E}">
        <p14:creationId xmlns:p14="http://schemas.microsoft.com/office/powerpoint/2010/main" val="266848708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1DEDD09-652C-8239-6F62-245AB61396D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96177BA-5CE7-CF4B-7333-4BEBDCCD87A0}"/>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47C23BCB-1759-F28D-97F8-B973848956E6}"/>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r>
              <a:rPr lang="en-US" sz="3200" dirty="0"/>
              <a:t>This will occur when we have joined the lamb wearing our fine linen. And what is this fine linen? It is “the righteous deeds of the saints”. Our righteous deeds could never pardon us from sin. But our righteous deeds do prepare us for heaven. And when we get there, the transformation will be complete. We will see our Savior face-to-face, and we will be like Him</a:t>
            </a:r>
            <a:r>
              <a:rPr lang="en-US" dirty="0"/>
              <a:t> (</a:t>
            </a:r>
            <a:r>
              <a:rPr lang="en-US" b="1" dirty="0"/>
              <a:t>1 John 3:2</a:t>
            </a:r>
            <a:r>
              <a:rPr lang="en-US" dirty="0"/>
              <a:t>). </a:t>
            </a:r>
          </a:p>
        </p:txBody>
      </p:sp>
    </p:spTree>
    <p:extLst>
      <p:ext uri="{BB962C8B-B14F-4D97-AF65-F5344CB8AC3E}">
        <p14:creationId xmlns:p14="http://schemas.microsoft.com/office/powerpoint/2010/main" val="169927171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B1F1511-968A-69F1-1525-9ABFC64B1B9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BA51504-3E98-2452-A7F6-03097ED1C56E}"/>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E3F2FEC0-D21A-AF47-E64C-D9CC34F05463}"/>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r>
              <a:rPr lang="en-US" sz="3200" dirty="0"/>
              <a:t>Remember this truth the next time you feel discouraged about your own progress. One day, you will shine like the sun in the kingdom of your Father </a:t>
            </a:r>
            <a:r>
              <a:rPr lang="en-US" dirty="0"/>
              <a:t>(</a:t>
            </a:r>
            <a:r>
              <a:rPr lang="en-US" b="1" dirty="0">
                <a:hlinkClick r:id="rId2"/>
              </a:rPr>
              <a:t>Matt. 13:43</a:t>
            </a:r>
            <a:r>
              <a:rPr lang="en-US" dirty="0"/>
              <a:t>). </a:t>
            </a:r>
          </a:p>
          <a:p>
            <a:pPr marL="0" indent="0">
              <a:lnSpc>
                <a:spcPct val="107000"/>
              </a:lnSpc>
              <a:spcBef>
                <a:spcPts val="0"/>
              </a:spcBef>
              <a:spcAft>
                <a:spcPts val="600"/>
              </a:spcAft>
              <a:buNone/>
            </a:pPr>
            <a:r>
              <a:rPr lang="en-US" sz="3200" dirty="0"/>
              <a:t>Also remember this truth the next time you feel frustrated about someone else’s progress. That brother will get there, and that sister will be shining too. So the thought to focus on is to consider how can we help and encourage one another while on this journey. </a:t>
            </a:r>
          </a:p>
          <a:p>
            <a:pPr marL="0" indent="0">
              <a:lnSpc>
                <a:spcPct val="107000"/>
              </a:lnSpc>
              <a:spcBef>
                <a:spcPts val="0"/>
              </a:spcBef>
              <a:spcAft>
                <a:spcPts val="600"/>
              </a:spcAft>
              <a:buNone/>
            </a:pPr>
            <a:endParaRPr lang="en-US" sz="3200"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92745292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9031A13-A449-8A13-884E-F6270FA73A1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B660D2D-8C77-D921-A61B-4716B1BF997C}"/>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EBAA0A39-88B5-8C1D-6F79-F4C8A4CBA21F}"/>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r>
              <a:rPr lang="en-US" sz="3200" dirty="0"/>
              <a:t>We must run this race together. The author of Hebrews reminds us, “Therefore, since </a:t>
            </a:r>
            <a:r>
              <a:rPr lang="en-US" sz="3200" b="1" dirty="0"/>
              <a:t>we</a:t>
            </a:r>
            <a:r>
              <a:rPr lang="en-US" sz="3200" dirty="0"/>
              <a:t> are surrounded by so great a cloud of witnesses</a:t>
            </a:r>
            <a:r>
              <a:rPr lang="en-US" sz="3200" b="1" dirty="0"/>
              <a:t>, let us</a:t>
            </a:r>
            <a:r>
              <a:rPr lang="en-US" sz="3200" dirty="0"/>
              <a:t> also lay aside every weight, and sin which clings so closely, and </a:t>
            </a:r>
            <a:r>
              <a:rPr lang="en-US" sz="3200" b="1" dirty="0"/>
              <a:t>let us run</a:t>
            </a:r>
            <a:r>
              <a:rPr lang="en-US" sz="3200" dirty="0"/>
              <a:t> with endurance the race that is </a:t>
            </a:r>
            <a:r>
              <a:rPr lang="en-US" sz="3200" b="1" dirty="0"/>
              <a:t>set before us</a:t>
            </a:r>
            <a:r>
              <a:rPr lang="en-US" sz="3200" dirty="0"/>
              <a:t>, looking to Jesus, the founder and perfecter of our faith” </a:t>
            </a:r>
            <a:r>
              <a:rPr lang="en-US" dirty="0"/>
              <a:t>(</a:t>
            </a:r>
            <a:r>
              <a:rPr lang="en-US" b="1" dirty="0">
                <a:hlinkClick r:id="rId2"/>
              </a:rPr>
              <a:t>Heb. 12:1–2</a:t>
            </a:r>
            <a:r>
              <a:rPr lang="en-US" b="1" dirty="0"/>
              <a:t>)</a:t>
            </a:r>
            <a:r>
              <a:rPr lang="en-US" dirty="0"/>
              <a:t>. </a:t>
            </a:r>
          </a:p>
          <a:p>
            <a:pPr marL="0" indent="0">
              <a:lnSpc>
                <a:spcPct val="107000"/>
              </a:lnSpc>
              <a:spcBef>
                <a:spcPts val="0"/>
              </a:spcBef>
              <a:spcAft>
                <a:spcPts val="600"/>
              </a:spcAft>
              <a:buNone/>
            </a:pPr>
            <a:endParaRPr lang="en-US" sz="36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86488259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17272C1-8405-C882-9730-29DEFDC3553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7977F04-BA85-729A-8941-CE33B94D6818}"/>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4D6D9043-3799-06D5-76CC-FC8605537174}"/>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r>
              <a:rPr lang="en-US" sz="3200" dirty="0"/>
              <a:t>Do you have a strong connection to your local church? Are you there on the Lord’s Day to nourish your soul with the reality of your union with Christ? Are you receiving the strength and encouragement that God’s people provide? Are you offering the same to others? Do you continue this connection and fellowship throughout the rest of the week? </a:t>
            </a:r>
          </a:p>
          <a:p>
            <a:pPr marL="0" indent="0">
              <a:lnSpc>
                <a:spcPct val="107000"/>
              </a:lnSpc>
              <a:spcBef>
                <a:spcPts val="0"/>
              </a:spcBef>
              <a:spcAft>
                <a:spcPts val="600"/>
              </a:spcAft>
              <a:buNone/>
            </a:pPr>
            <a:endParaRPr lang="en-US" sz="36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20669957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D7C4820-796E-9F6E-28F4-71FF06C95C2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54ED268-F34C-82E4-52F7-6FDCFD103CD3}"/>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5AE2462E-6023-9103-BEFE-B94A322B624C}"/>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r>
              <a:rPr lang="en-US" sz="3200" dirty="0"/>
              <a:t>We don’t have to run this race alone. In fact, we can’t. But as we strive side by side, we will make progress. In Christ, we will grow together. In Christ we will be united with one another and the Father – Jesus spoke His prayer in  </a:t>
            </a:r>
            <a:r>
              <a:rPr lang="en-US" sz="3200" b="1" dirty="0"/>
              <a:t>John 17: </a:t>
            </a:r>
            <a:r>
              <a:rPr lang="en-US" sz="3200" dirty="0"/>
              <a:t>(extracted and paraphrased) so that we might know what is on His heart and that of the Fathers with regard to you and me: “Jesus spoke these things; and lifting up His eyes to heaven, …. </a:t>
            </a:r>
            <a:endParaRPr lang="en-US" sz="3200"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81026273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85C4D0D-9943-7D1E-FDF1-E22126DEF79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7D6F83E-D815-5955-DFA3-35E7733D3D1E}"/>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457BB597-99AB-7EC4-86C5-91176C438F55}"/>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r>
              <a:rPr lang="en-US" sz="3200" dirty="0"/>
              <a:t>He said:   all You have given Me I give eternal life. Holy Father, keep them in Your name, the name which You have given Me, that they may be one even as We are. I do not ask on behalf of these alone, but for those also who believe in Me through their  word; that they may all be one; even as You, Father, are in Me and I in You, that they also may be in Us, so that the world may believe that You sent Me.” </a:t>
            </a:r>
          </a:p>
          <a:p>
            <a:pPr marL="0" indent="0">
              <a:lnSpc>
                <a:spcPct val="107000"/>
              </a:lnSpc>
              <a:spcBef>
                <a:spcPts val="0"/>
              </a:spcBef>
              <a:spcAft>
                <a:spcPts val="600"/>
              </a:spcAft>
              <a:buNone/>
            </a:pPr>
            <a:endParaRPr lang="en-US" sz="36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92442109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70A0FEB-EF73-1ABB-4991-B0DC8046C1F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E679B0D-6E76-361A-D2D6-352EFBFBA45D}"/>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230E26CC-1863-52F9-ABAD-4385A4D15067}"/>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r>
              <a:rPr lang="en-US" sz="3200" dirty="0"/>
              <a:t>God desires a close and personal relationship with each and every one of us. He also desires that in our relationship with Him we also celebrate a relationship with one another. And in our love for the Father and our love for one another the world may come to believe just as we do. </a:t>
            </a:r>
            <a:r>
              <a:rPr lang="en-US" sz="3200" b="1" dirty="0"/>
              <a:t>John 13:35 “</a:t>
            </a:r>
            <a:r>
              <a:rPr lang="en-US" sz="3200" dirty="0"/>
              <a:t>By this everyone will know that you are My disciples, if you love one another.”</a:t>
            </a:r>
          </a:p>
          <a:p>
            <a:pPr marL="0" indent="0">
              <a:lnSpc>
                <a:spcPct val="107000"/>
              </a:lnSpc>
              <a:spcBef>
                <a:spcPts val="0"/>
              </a:spcBef>
              <a:spcAft>
                <a:spcPts val="600"/>
              </a:spcAft>
              <a:buNone/>
            </a:pPr>
            <a:endParaRPr lang="en-US" sz="36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1065927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indent="0" algn="ctr">
              <a:buNone/>
            </a:pPr>
            <a:r>
              <a:rPr lang="en-US" b="1" dirty="0"/>
              <a:t>Unity Starts with Christ: </a:t>
            </a:r>
            <a:r>
              <a:rPr lang="en-US" b="1" i="1" dirty="0"/>
              <a:t>  </a:t>
            </a:r>
          </a:p>
          <a:p>
            <a:pPr marL="0" indent="0">
              <a:buNone/>
            </a:pPr>
            <a:r>
              <a:rPr lang="en-US" b="1" i="1" dirty="0"/>
              <a:t>Rom 6:5 “</a:t>
            </a:r>
            <a:r>
              <a:rPr lang="en-US" dirty="0"/>
              <a:t>For if we have </a:t>
            </a:r>
            <a:r>
              <a:rPr lang="en-US" b="1" dirty="0"/>
              <a:t>become united</a:t>
            </a:r>
            <a:r>
              <a:rPr lang="en-US" dirty="0"/>
              <a:t> </a:t>
            </a:r>
            <a:r>
              <a:rPr lang="en-US" b="1" dirty="0"/>
              <a:t>with Him</a:t>
            </a:r>
            <a:r>
              <a:rPr lang="en-US" dirty="0"/>
              <a:t> in the likeness of His death, certainly we shall also be [</a:t>
            </a:r>
            <a:r>
              <a:rPr lang="en-US" b="1" dirty="0"/>
              <a:t>united</a:t>
            </a:r>
            <a:r>
              <a:rPr lang="en-US" dirty="0"/>
              <a:t>] in the likeness of His resurrection.” …”. </a:t>
            </a:r>
            <a:r>
              <a:rPr lang="en-US" sz="1200" dirty="0">
                <a:solidFill>
                  <a:srgbClr val="00B050"/>
                </a:solidFill>
              </a:rPr>
              <a:t>  Heaven</a:t>
            </a:r>
          </a:p>
          <a:p>
            <a:pPr marL="0" indent="0">
              <a:buNone/>
            </a:pPr>
            <a:r>
              <a:rPr lang="en-US" b="1" dirty="0"/>
              <a:t>1 Cor 12:25,27 “</a:t>
            </a:r>
            <a:r>
              <a:rPr lang="en-US" dirty="0"/>
              <a:t>so that there may be </a:t>
            </a:r>
            <a:r>
              <a:rPr lang="en-US" b="1" dirty="0"/>
              <a:t>no divisions</a:t>
            </a:r>
            <a:r>
              <a:rPr lang="en-US" dirty="0"/>
              <a:t> in the body …. </a:t>
            </a:r>
            <a:r>
              <a:rPr lang="en-US" b="1" dirty="0"/>
              <a:t>Now you are Christ’s body</a:t>
            </a:r>
            <a:r>
              <a:rPr lang="en-US" dirty="0"/>
              <a:t>, and individually members of it.”   </a:t>
            </a:r>
          </a:p>
          <a:p>
            <a:pPr marL="0" indent="0">
              <a:buNone/>
            </a:pPr>
            <a:r>
              <a:rPr lang="en-US" b="1" dirty="0"/>
              <a:t>1 Cor 1:10 “</a:t>
            </a:r>
            <a:r>
              <a:rPr lang="en-US" dirty="0"/>
              <a:t>Now I exhort you, brethren, by the name of our lord Jesus Christ, that you all agree and that there be no divisions among you, but that you be made complete in the same mind and in the same judgement.”   </a:t>
            </a:r>
            <a:r>
              <a:rPr lang="en-US" sz="1200" dirty="0">
                <a:solidFill>
                  <a:srgbClr val="00B050"/>
                </a:solidFill>
              </a:rPr>
              <a:t>Heb 5:12  milk </a:t>
            </a:r>
            <a:endParaRPr lang="en-US" sz="2000" kern="100" dirty="0">
              <a:effectLst/>
              <a:latin typeface="Aptos" panose="020B000402020202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202946157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indent="0">
              <a:buNone/>
            </a:pPr>
            <a:r>
              <a:rPr lang="en-US" sz="3200" dirty="0"/>
              <a:t>Scriptures in various place illustrates how God has called us to grow in Christlikeness alongside Christ’s people. And when we work properly together, we will grow together in God’s love. That is why the exhortation that we have received in </a:t>
            </a:r>
            <a:r>
              <a:rPr lang="en-US" sz="3200" b="1" dirty="0"/>
              <a:t>Heb 10:24</a:t>
            </a:r>
            <a:r>
              <a:rPr lang="en-US" sz="3200" dirty="0"/>
              <a:t> with regard to encouraging one another is so important. The Family that studies together and works together – stays together.  ….</a:t>
            </a:r>
            <a:r>
              <a:rPr lang="en-US" dirty="0"/>
              <a:t>. </a:t>
            </a:r>
          </a:p>
        </p:txBody>
      </p:sp>
    </p:spTree>
    <p:extLst>
      <p:ext uri="{BB962C8B-B14F-4D97-AF65-F5344CB8AC3E}">
        <p14:creationId xmlns:p14="http://schemas.microsoft.com/office/powerpoint/2010/main" val="243845361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indent="0">
              <a:buNone/>
            </a:pPr>
            <a:r>
              <a:rPr lang="en-US" sz="3200" dirty="0"/>
              <a:t>Remember the unity which the Lord prayed for in John 17 – multiple times in that prayer He prays that we all be one together with </a:t>
            </a:r>
            <a:r>
              <a:rPr lang="en-US" sz="3200" b="1" dirty="0"/>
              <a:t>each other</a:t>
            </a:r>
            <a:r>
              <a:rPr lang="en-US" sz="3200" dirty="0"/>
              <a:t> and with the Father/Jesus. </a:t>
            </a:r>
          </a:p>
          <a:p>
            <a:pPr marL="0" indent="0">
              <a:buNone/>
            </a:pPr>
            <a:endParaRPr lang="en-US" sz="3200" dirty="0"/>
          </a:p>
          <a:p>
            <a:pPr marL="0" indent="0">
              <a:buNone/>
            </a:pPr>
            <a:r>
              <a:rPr lang="en-US" sz="3200" dirty="0"/>
              <a:t>So, what will help us work properly together? Let me suggest three answers. We will help each other in the pursuit of holiness when we remember that in Christ, we are </a:t>
            </a:r>
            <a:r>
              <a:rPr lang="en-US" sz="3200" dirty="0">
                <a:solidFill>
                  <a:srgbClr val="FF0000"/>
                </a:solidFill>
              </a:rPr>
              <a:t>(1)</a:t>
            </a:r>
            <a:r>
              <a:rPr lang="en-US" sz="3200" dirty="0"/>
              <a:t> united by story, </a:t>
            </a:r>
            <a:r>
              <a:rPr lang="en-US" sz="3200" dirty="0">
                <a:solidFill>
                  <a:srgbClr val="FF0000"/>
                </a:solidFill>
              </a:rPr>
              <a:t>(2)</a:t>
            </a:r>
            <a:r>
              <a:rPr lang="en-US" sz="3200" dirty="0"/>
              <a:t> united in purpose, and </a:t>
            </a:r>
            <a:r>
              <a:rPr lang="en-US" sz="3200" dirty="0">
                <a:solidFill>
                  <a:srgbClr val="FF0000"/>
                </a:solidFill>
              </a:rPr>
              <a:t>(3)</a:t>
            </a:r>
            <a:r>
              <a:rPr lang="en-US" sz="3200" dirty="0"/>
              <a:t> united forever.</a:t>
            </a:r>
            <a:endParaRPr lang="en-US" sz="32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39010218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indent="0" algn="ctr">
              <a:buNone/>
            </a:pPr>
            <a:r>
              <a:rPr lang="en-US" sz="3200" b="1" dirty="0"/>
              <a:t>United by Story</a:t>
            </a:r>
            <a:endParaRPr lang="en-US" sz="3200" dirty="0"/>
          </a:p>
          <a:p>
            <a:pPr marL="0" indent="0">
              <a:buNone/>
            </a:pPr>
            <a:r>
              <a:rPr lang="en-US" sz="3200" dirty="0"/>
              <a:t>Shared stories have a unique way of binding people together. And in the church, we have a shared story. As believers, we can each say, “I have been crucified with Christ,” and, “I live by faith in the Son of God, who loved me and gave Himself for me” (</a:t>
            </a:r>
            <a:r>
              <a:rPr lang="en-US" sz="3200" dirty="0">
                <a:hlinkClick r:id="rId2"/>
              </a:rPr>
              <a:t>Gal. 2:20</a:t>
            </a:r>
            <a:r>
              <a:rPr lang="en-US" sz="3200" dirty="0"/>
              <a:t>). Unity with Christ is profoundly important as is OUR unity.</a:t>
            </a:r>
            <a:endParaRPr lang="en-US" sz="32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31864321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indent="0" algn="ctr">
              <a:buNone/>
            </a:pPr>
            <a:r>
              <a:rPr lang="en-US" b="1" dirty="0"/>
              <a:t>Rom 6:1-4</a:t>
            </a:r>
            <a:r>
              <a:rPr lang="en-US" dirty="0"/>
              <a:t>    makes this abundantly clear: </a:t>
            </a:r>
          </a:p>
          <a:p>
            <a:pPr marL="0" indent="0" algn="ctr">
              <a:buNone/>
            </a:pPr>
            <a:endParaRPr lang="en-US" dirty="0"/>
          </a:p>
          <a:p>
            <a:pPr marL="0" indent="0" algn="ctr">
              <a:buNone/>
            </a:pPr>
            <a:r>
              <a:rPr lang="en-US" dirty="0"/>
              <a:t>“What shall we say then? Are </a:t>
            </a:r>
            <a:r>
              <a:rPr lang="en-US" b="1" i="1" dirty="0">
                <a:solidFill>
                  <a:srgbClr val="FF0000"/>
                </a:solidFill>
              </a:rPr>
              <a:t>we</a:t>
            </a:r>
            <a:r>
              <a:rPr lang="en-US" dirty="0">
                <a:solidFill>
                  <a:srgbClr val="FF0000"/>
                </a:solidFill>
              </a:rPr>
              <a:t> </a:t>
            </a:r>
            <a:r>
              <a:rPr lang="en-US" dirty="0"/>
              <a:t>to continue in sin that grace may abound? By no means! How can </a:t>
            </a:r>
            <a:r>
              <a:rPr lang="en-US" b="1" i="1" dirty="0">
                <a:solidFill>
                  <a:srgbClr val="FF0000"/>
                </a:solidFill>
              </a:rPr>
              <a:t>we</a:t>
            </a:r>
            <a:r>
              <a:rPr lang="en-US" dirty="0"/>
              <a:t> who died to sin still live in it? Do you not know that </a:t>
            </a:r>
            <a:r>
              <a:rPr lang="en-US" b="1" i="1" dirty="0">
                <a:solidFill>
                  <a:srgbClr val="FF0000"/>
                </a:solidFill>
              </a:rPr>
              <a:t>all of us</a:t>
            </a:r>
            <a:r>
              <a:rPr lang="en-US" dirty="0">
                <a:solidFill>
                  <a:srgbClr val="FF0000"/>
                </a:solidFill>
              </a:rPr>
              <a:t> </a:t>
            </a:r>
            <a:r>
              <a:rPr lang="en-US" dirty="0"/>
              <a:t>who have been baptized into Christ Jesus were baptized into His death? </a:t>
            </a:r>
            <a:r>
              <a:rPr lang="en-US" b="1" i="1" dirty="0">
                <a:solidFill>
                  <a:srgbClr val="FF0000"/>
                </a:solidFill>
              </a:rPr>
              <a:t>We</a:t>
            </a:r>
            <a:r>
              <a:rPr lang="en-US" b="1" dirty="0"/>
              <a:t> </a:t>
            </a:r>
            <a:r>
              <a:rPr lang="en-US" dirty="0"/>
              <a:t>were buried therefore with Him by baptism into death, in order that, just as Christ was raised from the dead by the glory of the Father, </a:t>
            </a:r>
            <a:r>
              <a:rPr lang="en-US" b="1" dirty="0">
                <a:solidFill>
                  <a:srgbClr val="FF0000"/>
                </a:solidFill>
              </a:rPr>
              <a:t>we too</a:t>
            </a:r>
            <a:r>
              <a:rPr lang="en-US" dirty="0">
                <a:solidFill>
                  <a:srgbClr val="FF0000"/>
                </a:solidFill>
              </a:rPr>
              <a:t> </a:t>
            </a:r>
            <a:r>
              <a:rPr lang="en-US" dirty="0"/>
              <a:t>might walk in newness of life.” </a:t>
            </a:r>
          </a:p>
          <a:p>
            <a:pPr marL="0" indent="0">
              <a:lnSpc>
                <a:spcPct val="107000"/>
              </a:lnSpc>
              <a:spcBef>
                <a:spcPts val="0"/>
              </a:spcBef>
              <a:spcAft>
                <a:spcPts val="600"/>
              </a:spcAft>
              <a:buNone/>
            </a:pPr>
            <a:endParaRPr lang="en-US" b="1" dirty="0"/>
          </a:p>
        </p:txBody>
      </p:sp>
    </p:spTree>
    <p:extLst>
      <p:ext uri="{BB962C8B-B14F-4D97-AF65-F5344CB8AC3E}">
        <p14:creationId xmlns:p14="http://schemas.microsoft.com/office/powerpoint/2010/main" val="332895024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r>
              <a:rPr lang="en-US" sz="3200" dirty="0"/>
              <a:t>Do you see the shared story? Remembering this shared story will help us foster unity. </a:t>
            </a:r>
            <a:r>
              <a:rPr lang="en-US" sz="3200" b="1" dirty="0"/>
              <a:t>We </a:t>
            </a:r>
            <a:r>
              <a:rPr lang="en-US" sz="3200" dirty="0"/>
              <a:t>are not struggling alone in this world. Remember the armor of God that Ephesians speaks to us about? Armor is worn by soldiers – soldiers are a part of an army – we are part of this army here in Shafter. An army divided cannot be an army which stands/wins. </a:t>
            </a:r>
          </a:p>
          <a:p>
            <a:pPr marL="0" indent="0">
              <a:lnSpc>
                <a:spcPct val="107000"/>
              </a:lnSpc>
              <a:spcBef>
                <a:spcPts val="0"/>
              </a:spcBef>
              <a:spcAft>
                <a:spcPts val="600"/>
              </a:spcAft>
              <a:buNone/>
            </a:pPr>
            <a:endParaRPr lang="en-US" sz="24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53549852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CA0151E-FB25-340E-B755-86D7E9BEE77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8B5CC01-7BF1-A517-B21F-1C9EA3D01ADD}"/>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48F3DC88-7139-129A-C950-EA0C2F72E942}"/>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r>
              <a:rPr lang="en-US" dirty="0"/>
              <a:t>Writing to the believers in Corinth, Paul says with a heavy heart, “I hear that there are divisions among you” (</a:t>
            </a:r>
            <a:r>
              <a:rPr lang="en-US" dirty="0">
                <a:hlinkClick r:id="rId2"/>
              </a:rPr>
              <a:t>1 Cor. 11:18</a:t>
            </a:r>
            <a:r>
              <a:rPr lang="en-US" dirty="0"/>
              <a:t>). Our relationships within the church get strained—sometimes even severed—by pride, cruelty, impatience, and hostility. But God calls us to a more excellent way. He urges us to “walk in a manner worthy of the calling to which [we] have been called, with all humility and gentleness, with patience, bearing with one another in love, eager to maintain the unity of the Spirit in the bond of peace” (</a:t>
            </a:r>
            <a:r>
              <a:rPr lang="en-US" dirty="0">
                <a:hlinkClick r:id="rId3"/>
              </a:rPr>
              <a:t>Eph. 4:1–3</a:t>
            </a:r>
            <a:r>
              <a:rPr lang="en-US" dirty="0"/>
              <a:t>). </a:t>
            </a:r>
          </a:p>
        </p:txBody>
      </p:sp>
    </p:spTree>
    <p:extLst>
      <p:ext uri="{BB962C8B-B14F-4D97-AF65-F5344CB8AC3E}">
        <p14:creationId xmlns:p14="http://schemas.microsoft.com/office/powerpoint/2010/main" val="3521881407"/>
      </p:ext>
    </p:extLst>
  </p:cSld>
  <p:clrMapOvr>
    <a:masterClrMapping/>
  </p:clrMapOvr>
</p:sld>
</file>

<file path=ppt/theme/theme1.xml><?xml version="1.0" encoding="utf-8"?>
<a:theme xmlns:a="http://schemas.openxmlformats.org/drawingml/2006/main" name="Office 2013 - 2022 Theme">
  <a:themeElements>
    <a:clrScheme name="Office 2013 - 2022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2013 - 2022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2013 - 2022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2013 - 2022 Theme</Template>
  <TotalTime>415</TotalTime>
  <Words>2515</Words>
  <Application>Microsoft Office PowerPoint</Application>
  <PresentationFormat>On-screen Show (4:3)</PresentationFormat>
  <Paragraphs>45</Paragraphs>
  <Slides>28</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28</vt:i4>
      </vt:variant>
    </vt:vector>
  </HeadingPairs>
  <TitlesOfParts>
    <vt:vector size="33" baseType="lpstr">
      <vt:lpstr>Aptos</vt:lpstr>
      <vt:lpstr>Arial</vt:lpstr>
      <vt:lpstr>Calibri</vt:lpstr>
      <vt:lpstr>Calibri Light</vt:lpstr>
      <vt:lpstr>Office 2013 - 2022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Steve Mann</dc:creator>
  <cp:lastModifiedBy>James Young</cp:lastModifiedBy>
  <cp:revision>54</cp:revision>
  <dcterms:created xsi:type="dcterms:W3CDTF">2019-04-11T15:26:57Z</dcterms:created>
  <dcterms:modified xsi:type="dcterms:W3CDTF">2026-06-02T17:26:40Z</dcterms:modified>
</cp:coreProperties>
</file>