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34" r:id="rId9"/>
    <p:sldId id="333" r:id="rId10"/>
    <p:sldId id="332" r:id="rId11"/>
    <p:sldId id="331" r:id="rId12"/>
    <p:sldId id="325" r:id="rId13"/>
    <p:sldId id="336" r:id="rId14"/>
    <p:sldId id="335" r:id="rId15"/>
    <p:sldId id="330" r:id="rId16"/>
    <p:sldId id="338" r:id="rId17"/>
    <p:sldId id="339" r:id="rId18"/>
    <p:sldId id="337" r:id="rId19"/>
    <p:sldId id="340" r:id="rId20"/>
    <p:sldId id="341" r:id="rId21"/>
    <p:sldId id="329" r:id="rId22"/>
    <p:sldId id="342" r:id="rId23"/>
    <p:sldId id="328"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0B7B0D-4743-4B8E-BE6E-0DC81EAA18AB}" v="25" dt="2026-06-04T22:42:01.2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custSel addSld modSld">
      <pc:chgData name="James Young" userId="7f8d7c9cdb576883" providerId="LiveId" clId="{CB16DE9E-3AA6-4238-BE96-44A894DEE4D6}" dt="2026-06-08T16:31:19.813" v="891" actId="207"/>
      <pc:docMkLst>
        <pc:docMk/>
      </pc:docMkLst>
      <pc:sldChg chg="modSp mod">
        <pc:chgData name="James Young" userId="7f8d7c9cdb576883" providerId="LiveId" clId="{CB16DE9E-3AA6-4238-BE96-44A894DEE4D6}" dt="2026-06-04T23:22:48.423" v="224" actId="20577"/>
        <pc:sldMkLst>
          <pc:docMk/>
          <pc:sldMk cId="2838560389" sldId="296"/>
        </pc:sldMkLst>
        <pc:spChg chg="mod">
          <ac:chgData name="James Young" userId="7f8d7c9cdb576883" providerId="LiveId" clId="{CB16DE9E-3AA6-4238-BE96-44A894DEE4D6}" dt="2026-06-04T23:22:48.423" v="224" actId="20577"/>
          <ac:spMkLst>
            <pc:docMk/>
            <pc:sldMk cId="2838560389" sldId="296"/>
            <ac:spMk id="3" creationId="{708276BC-A706-40B5-B51D-6AA00A059507}"/>
          </ac:spMkLst>
        </pc:spChg>
      </pc:sldChg>
      <pc:sldChg chg="modSp mod">
        <pc:chgData name="James Young" userId="7f8d7c9cdb576883" providerId="LiveId" clId="{CB16DE9E-3AA6-4238-BE96-44A894DEE4D6}" dt="2026-06-04T23:25:47.088" v="383" actId="5793"/>
        <pc:sldMkLst>
          <pc:docMk/>
          <pc:sldMk cId="3390102180" sldId="311"/>
        </pc:sldMkLst>
        <pc:spChg chg="mod">
          <ac:chgData name="James Young" userId="7f8d7c9cdb576883" providerId="LiveId" clId="{CB16DE9E-3AA6-4238-BE96-44A894DEE4D6}" dt="2026-06-04T23:25:47.088" v="383" actId="5793"/>
          <ac:spMkLst>
            <pc:docMk/>
            <pc:sldMk cId="3390102180" sldId="311"/>
            <ac:spMk id="3" creationId="{708276BC-A706-40B5-B51D-6AA00A059507}"/>
          </ac:spMkLst>
        </pc:spChg>
      </pc:sldChg>
      <pc:sldChg chg="modSp mod">
        <pc:chgData name="James Young" userId="7f8d7c9cdb576883" providerId="LiveId" clId="{CB16DE9E-3AA6-4238-BE96-44A894DEE4D6}" dt="2026-06-04T23:25:31.888" v="379" actId="20577"/>
        <pc:sldMkLst>
          <pc:docMk/>
          <pc:sldMk cId="2438453614" sldId="316"/>
        </pc:sldMkLst>
        <pc:spChg chg="mod">
          <ac:chgData name="James Young" userId="7f8d7c9cdb576883" providerId="LiveId" clId="{CB16DE9E-3AA6-4238-BE96-44A894DEE4D6}" dt="2026-06-04T23:25:31.888" v="379" actId="20577"/>
          <ac:spMkLst>
            <pc:docMk/>
            <pc:sldMk cId="2438453614" sldId="316"/>
            <ac:spMk id="3" creationId="{708276BC-A706-40B5-B51D-6AA00A059507}"/>
          </ac:spMkLst>
        </pc:spChg>
      </pc:sldChg>
      <pc:sldChg chg="modSp mod">
        <pc:chgData name="James Young" userId="7f8d7c9cdb576883" providerId="LiveId" clId="{CB16DE9E-3AA6-4238-BE96-44A894DEE4D6}" dt="2026-06-08T16:25:55.222" v="873" actId="20577"/>
        <pc:sldMkLst>
          <pc:docMk/>
          <pc:sldMk cId="2029461572" sldId="317"/>
        </pc:sldMkLst>
        <pc:spChg chg="mod">
          <ac:chgData name="James Young" userId="7f8d7c9cdb576883" providerId="LiveId" clId="{CB16DE9E-3AA6-4238-BE96-44A894DEE4D6}" dt="2026-06-08T16:25:55.222" v="873" actId="20577"/>
          <ac:spMkLst>
            <pc:docMk/>
            <pc:sldMk cId="2029461572" sldId="317"/>
            <ac:spMk id="3" creationId="{708276BC-A706-40B5-B51D-6AA00A059507}"/>
          </ac:spMkLst>
        </pc:spChg>
      </pc:sldChg>
      <pc:sldChg chg="modSp mod">
        <pc:chgData name="James Young" userId="7f8d7c9cdb576883" providerId="LiveId" clId="{CB16DE9E-3AA6-4238-BE96-44A894DEE4D6}" dt="2026-06-04T23:32:48.674" v="701" actId="20577"/>
        <pc:sldMkLst>
          <pc:docMk/>
          <pc:sldMk cId="2535498520" sldId="325"/>
        </pc:sldMkLst>
        <pc:spChg chg="mod">
          <ac:chgData name="James Young" userId="7f8d7c9cdb576883" providerId="LiveId" clId="{CB16DE9E-3AA6-4238-BE96-44A894DEE4D6}" dt="2026-06-04T23:32:48.674" v="701" actId="20577"/>
          <ac:spMkLst>
            <pc:docMk/>
            <pc:sldMk cId="2535498520" sldId="325"/>
            <ac:spMk id="3" creationId="{708276BC-A706-40B5-B51D-6AA00A059507}"/>
          </ac:spMkLst>
        </pc:spChg>
      </pc:sldChg>
      <pc:sldChg chg="modSp mod">
        <pc:chgData name="James Young" userId="7f8d7c9cdb576883" providerId="LiveId" clId="{CB16DE9E-3AA6-4238-BE96-44A894DEE4D6}" dt="2026-06-04T23:26:46.406" v="393" actId="20577"/>
        <pc:sldMkLst>
          <pc:docMk/>
          <pc:sldMk cId="3328950240" sldId="326"/>
        </pc:sldMkLst>
        <pc:spChg chg="mod">
          <ac:chgData name="James Young" userId="7f8d7c9cdb576883" providerId="LiveId" clId="{CB16DE9E-3AA6-4238-BE96-44A894DEE4D6}" dt="2026-06-04T23:26:46.406" v="393" actId="20577"/>
          <ac:spMkLst>
            <pc:docMk/>
            <pc:sldMk cId="3328950240" sldId="326"/>
            <ac:spMk id="3" creationId="{708276BC-A706-40B5-B51D-6AA00A059507}"/>
          </ac:spMkLst>
        </pc:spChg>
      </pc:sldChg>
      <pc:sldChg chg="modSp mod">
        <pc:chgData name="James Young" userId="7f8d7c9cdb576883" providerId="LiveId" clId="{CB16DE9E-3AA6-4238-BE96-44A894DEE4D6}" dt="2026-06-04T23:26:16.239" v="387" actId="20577"/>
        <pc:sldMkLst>
          <pc:docMk/>
          <pc:sldMk cId="1318643211" sldId="327"/>
        </pc:sldMkLst>
        <pc:spChg chg="mod">
          <ac:chgData name="James Young" userId="7f8d7c9cdb576883" providerId="LiveId" clId="{CB16DE9E-3AA6-4238-BE96-44A894DEE4D6}" dt="2026-06-04T23:26:16.239" v="387" actId="20577"/>
          <ac:spMkLst>
            <pc:docMk/>
            <pc:sldMk cId="1318643211" sldId="327"/>
            <ac:spMk id="3" creationId="{708276BC-A706-40B5-B51D-6AA00A059507}"/>
          </ac:spMkLst>
        </pc:spChg>
      </pc:sldChg>
      <pc:sldChg chg="modSp mod">
        <pc:chgData name="James Young" userId="7f8d7c9cdb576883" providerId="LiveId" clId="{CB16DE9E-3AA6-4238-BE96-44A894DEE4D6}" dt="2026-06-04T22:42:27.766" v="173" actId="20577"/>
        <pc:sldMkLst>
          <pc:docMk/>
          <pc:sldMk cId="1699271710" sldId="328"/>
        </pc:sldMkLst>
        <pc:spChg chg="mod">
          <ac:chgData name="James Young" userId="7f8d7c9cdb576883" providerId="LiveId" clId="{CB16DE9E-3AA6-4238-BE96-44A894DEE4D6}" dt="2026-06-04T22:42:27.766" v="173" actId="20577"/>
          <ac:spMkLst>
            <pc:docMk/>
            <pc:sldMk cId="1699271710" sldId="328"/>
            <ac:spMk id="3" creationId="{47C23BCB-1759-F28D-97F8-B973848956E6}"/>
          </ac:spMkLst>
        </pc:spChg>
      </pc:sldChg>
      <pc:sldChg chg="modSp mod">
        <pc:chgData name="James Young" userId="7f8d7c9cdb576883" providerId="LiveId" clId="{CB16DE9E-3AA6-4238-BE96-44A894DEE4D6}" dt="2026-06-04T23:50:10.231" v="850" actId="5793"/>
        <pc:sldMkLst>
          <pc:docMk/>
          <pc:sldMk cId="2668487088" sldId="329"/>
        </pc:sldMkLst>
        <pc:spChg chg="mod">
          <ac:chgData name="James Young" userId="7f8d7c9cdb576883" providerId="LiveId" clId="{CB16DE9E-3AA6-4238-BE96-44A894DEE4D6}" dt="2026-06-04T23:50:10.231" v="850" actId="5793"/>
          <ac:spMkLst>
            <pc:docMk/>
            <pc:sldMk cId="2668487088" sldId="329"/>
            <ac:spMk id="3" creationId="{94EAE1E5-0222-C976-5259-E9D7C1D6EC53}"/>
          </ac:spMkLst>
        </pc:spChg>
      </pc:sldChg>
      <pc:sldChg chg="modSp add mod">
        <pc:chgData name="James Young" userId="7f8d7c9cdb576883" providerId="LiveId" clId="{CB16DE9E-3AA6-4238-BE96-44A894DEE4D6}" dt="2026-06-04T23:46:51.515" v="803" actId="20577"/>
        <pc:sldMkLst>
          <pc:docMk/>
          <pc:sldMk cId="3395069823" sldId="330"/>
        </pc:sldMkLst>
        <pc:spChg chg="mod">
          <ac:chgData name="James Young" userId="7f8d7c9cdb576883" providerId="LiveId" clId="{CB16DE9E-3AA6-4238-BE96-44A894DEE4D6}" dt="2026-06-04T23:46:51.515" v="803" actId="20577"/>
          <ac:spMkLst>
            <pc:docMk/>
            <pc:sldMk cId="3395069823" sldId="330"/>
            <ac:spMk id="3" creationId="{F3094A97-BC48-E8B9-CB96-1778D4C24888}"/>
          </ac:spMkLst>
        </pc:spChg>
      </pc:sldChg>
      <pc:sldChg chg="modSp add mod">
        <pc:chgData name="James Young" userId="7f8d7c9cdb576883" providerId="LiveId" clId="{CB16DE9E-3AA6-4238-BE96-44A894DEE4D6}" dt="2026-06-08T16:28:11.549" v="879" actId="20577"/>
        <pc:sldMkLst>
          <pc:docMk/>
          <pc:sldMk cId="2768593863" sldId="331"/>
        </pc:sldMkLst>
        <pc:spChg chg="mod">
          <ac:chgData name="James Young" userId="7f8d7c9cdb576883" providerId="LiveId" clId="{CB16DE9E-3AA6-4238-BE96-44A894DEE4D6}" dt="2026-06-08T16:28:11.549" v="879" actId="20577"/>
          <ac:spMkLst>
            <pc:docMk/>
            <pc:sldMk cId="2768593863" sldId="331"/>
            <ac:spMk id="3" creationId="{4A6DDC71-EA14-6DA6-F8AB-00D592428F36}"/>
          </ac:spMkLst>
        </pc:spChg>
      </pc:sldChg>
      <pc:sldChg chg="modSp add mod">
        <pc:chgData name="James Young" userId="7f8d7c9cdb576883" providerId="LiveId" clId="{CB16DE9E-3AA6-4238-BE96-44A894DEE4D6}" dt="2026-06-04T23:30:06.643" v="553" actId="5793"/>
        <pc:sldMkLst>
          <pc:docMk/>
          <pc:sldMk cId="1017437125" sldId="332"/>
        </pc:sldMkLst>
        <pc:spChg chg="mod">
          <ac:chgData name="James Young" userId="7f8d7c9cdb576883" providerId="LiveId" clId="{CB16DE9E-3AA6-4238-BE96-44A894DEE4D6}" dt="2026-06-04T23:30:06.643" v="553" actId="5793"/>
          <ac:spMkLst>
            <pc:docMk/>
            <pc:sldMk cId="1017437125" sldId="332"/>
            <ac:spMk id="3" creationId="{2E1E4692-6759-FEF0-8000-76FFE58F7DC9}"/>
          </ac:spMkLst>
        </pc:spChg>
      </pc:sldChg>
      <pc:sldChg chg="modSp add mod">
        <pc:chgData name="James Young" userId="7f8d7c9cdb576883" providerId="LiveId" clId="{CB16DE9E-3AA6-4238-BE96-44A894DEE4D6}" dt="2026-06-04T23:27:50.103" v="436" actId="20577"/>
        <pc:sldMkLst>
          <pc:docMk/>
          <pc:sldMk cId="4031453999" sldId="333"/>
        </pc:sldMkLst>
        <pc:spChg chg="mod">
          <ac:chgData name="James Young" userId="7f8d7c9cdb576883" providerId="LiveId" clId="{CB16DE9E-3AA6-4238-BE96-44A894DEE4D6}" dt="2026-06-04T23:27:50.103" v="436" actId="20577"/>
          <ac:spMkLst>
            <pc:docMk/>
            <pc:sldMk cId="4031453999" sldId="333"/>
            <ac:spMk id="3" creationId="{97A111C1-0002-9FB4-EF9B-8A1023035264}"/>
          </ac:spMkLst>
        </pc:spChg>
      </pc:sldChg>
      <pc:sldChg chg="modSp add mod">
        <pc:chgData name="James Young" userId="7f8d7c9cdb576883" providerId="LiveId" clId="{CB16DE9E-3AA6-4238-BE96-44A894DEE4D6}" dt="2026-06-04T23:27:01.203" v="397" actId="5793"/>
        <pc:sldMkLst>
          <pc:docMk/>
          <pc:sldMk cId="3923803863" sldId="334"/>
        </pc:sldMkLst>
        <pc:spChg chg="mod">
          <ac:chgData name="James Young" userId="7f8d7c9cdb576883" providerId="LiveId" clId="{CB16DE9E-3AA6-4238-BE96-44A894DEE4D6}" dt="2026-06-04T23:27:01.203" v="397" actId="5793"/>
          <ac:spMkLst>
            <pc:docMk/>
            <pc:sldMk cId="3923803863" sldId="334"/>
            <ac:spMk id="3" creationId="{F5891F9F-D4E0-9C8B-5331-BBB4C8AED8A9}"/>
          </ac:spMkLst>
        </pc:spChg>
      </pc:sldChg>
      <pc:sldChg chg="modSp add mod">
        <pc:chgData name="James Young" userId="7f8d7c9cdb576883" providerId="LiveId" clId="{CB16DE9E-3AA6-4238-BE96-44A894DEE4D6}" dt="2026-06-08T16:29:10.501" v="880" actId="113"/>
        <pc:sldMkLst>
          <pc:docMk/>
          <pc:sldMk cId="626137984" sldId="335"/>
        </pc:sldMkLst>
        <pc:spChg chg="mod">
          <ac:chgData name="James Young" userId="7f8d7c9cdb576883" providerId="LiveId" clId="{CB16DE9E-3AA6-4238-BE96-44A894DEE4D6}" dt="2026-06-08T16:29:10.501" v="880" actId="113"/>
          <ac:spMkLst>
            <pc:docMk/>
            <pc:sldMk cId="626137984" sldId="335"/>
            <ac:spMk id="3" creationId="{3CE054B3-6CE8-2568-A29C-55FE9AF1781D}"/>
          </ac:spMkLst>
        </pc:spChg>
      </pc:sldChg>
      <pc:sldChg chg="modSp add mod">
        <pc:chgData name="James Young" userId="7f8d7c9cdb576883" providerId="LiveId" clId="{CB16DE9E-3AA6-4238-BE96-44A894DEE4D6}" dt="2026-06-04T23:45:20.978" v="706" actId="20577"/>
        <pc:sldMkLst>
          <pc:docMk/>
          <pc:sldMk cId="774526118" sldId="336"/>
        </pc:sldMkLst>
        <pc:spChg chg="mod">
          <ac:chgData name="James Young" userId="7f8d7c9cdb576883" providerId="LiveId" clId="{CB16DE9E-3AA6-4238-BE96-44A894DEE4D6}" dt="2026-06-04T23:45:20.978" v="706" actId="20577"/>
          <ac:spMkLst>
            <pc:docMk/>
            <pc:sldMk cId="774526118" sldId="336"/>
            <ac:spMk id="3" creationId="{CCD8D180-B99F-6949-562D-4D75B734BA20}"/>
          </ac:spMkLst>
        </pc:spChg>
      </pc:sldChg>
      <pc:sldChg chg="modSp add mod">
        <pc:chgData name="James Young" userId="7f8d7c9cdb576883" providerId="LiveId" clId="{CB16DE9E-3AA6-4238-BE96-44A894DEE4D6}" dt="2026-06-08T16:30:13.241" v="889" actId="20577"/>
        <pc:sldMkLst>
          <pc:docMk/>
          <pc:sldMk cId="4286703831" sldId="337"/>
        </pc:sldMkLst>
        <pc:spChg chg="mod">
          <ac:chgData name="James Young" userId="7f8d7c9cdb576883" providerId="LiveId" clId="{CB16DE9E-3AA6-4238-BE96-44A894DEE4D6}" dt="2026-06-08T16:30:13.241" v="889" actId="20577"/>
          <ac:spMkLst>
            <pc:docMk/>
            <pc:sldMk cId="4286703831" sldId="337"/>
            <ac:spMk id="3" creationId="{C1654E0B-76A3-7B20-9AC1-92340602EF60}"/>
          </ac:spMkLst>
        </pc:spChg>
      </pc:sldChg>
      <pc:sldChg chg="modSp add mod">
        <pc:chgData name="James Young" userId="7f8d7c9cdb576883" providerId="LiveId" clId="{CB16DE9E-3AA6-4238-BE96-44A894DEE4D6}" dt="2026-06-08T16:29:47.867" v="881" actId="207"/>
        <pc:sldMkLst>
          <pc:docMk/>
          <pc:sldMk cId="2754571043" sldId="338"/>
        </pc:sldMkLst>
        <pc:spChg chg="mod">
          <ac:chgData name="James Young" userId="7f8d7c9cdb576883" providerId="LiveId" clId="{CB16DE9E-3AA6-4238-BE96-44A894DEE4D6}" dt="2026-06-08T16:29:47.867" v="881" actId="207"/>
          <ac:spMkLst>
            <pc:docMk/>
            <pc:sldMk cId="2754571043" sldId="338"/>
            <ac:spMk id="3" creationId="{6C0685B2-49C4-02AA-B511-86B1B74FE296}"/>
          </ac:spMkLst>
        </pc:spChg>
      </pc:sldChg>
      <pc:sldChg chg="modSp add mod">
        <pc:chgData name="James Young" userId="7f8d7c9cdb576883" providerId="LiveId" clId="{CB16DE9E-3AA6-4238-BE96-44A894DEE4D6}" dt="2026-06-04T23:48:12.179" v="813" actId="5793"/>
        <pc:sldMkLst>
          <pc:docMk/>
          <pc:sldMk cId="1227172344" sldId="339"/>
        </pc:sldMkLst>
        <pc:spChg chg="mod">
          <ac:chgData name="James Young" userId="7f8d7c9cdb576883" providerId="LiveId" clId="{CB16DE9E-3AA6-4238-BE96-44A894DEE4D6}" dt="2026-06-04T23:48:12.179" v="813" actId="5793"/>
          <ac:spMkLst>
            <pc:docMk/>
            <pc:sldMk cId="1227172344" sldId="339"/>
            <ac:spMk id="3" creationId="{FB12FBA9-2263-EBCA-2877-13421EF50A9A}"/>
          </ac:spMkLst>
        </pc:spChg>
      </pc:sldChg>
      <pc:sldChg chg="modSp add mod">
        <pc:chgData name="James Young" userId="7f8d7c9cdb576883" providerId="LiveId" clId="{CB16DE9E-3AA6-4238-BE96-44A894DEE4D6}" dt="2026-06-04T23:49:38.446" v="840" actId="5793"/>
        <pc:sldMkLst>
          <pc:docMk/>
          <pc:sldMk cId="1399360423" sldId="340"/>
        </pc:sldMkLst>
        <pc:spChg chg="mod">
          <ac:chgData name="James Young" userId="7f8d7c9cdb576883" providerId="LiveId" clId="{CB16DE9E-3AA6-4238-BE96-44A894DEE4D6}" dt="2026-06-04T23:49:38.446" v="840" actId="5793"/>
          <ac:spMkLst>
            <pc:docMk/>
            <pc:sldMk cId="1399360423" sldId="340"/>
            <ac:spMk id="3" creationId="{CC9A0269-C681-197D-CBA8-B7CD9B7B50BA}"/>
          </ac:spMkLst>
        </pc:spChg>
      </pc:sldChg>
      <pc:sldChg chg="modSp add mod">
        <pc:chgData name="James Young" userId="7f8d7c9cdb576883" providerId="LiveId" clId="{CB16DE9E-3AA6-4238-BE96-44A894DEE4D6}" dt="2026-06-04T23:49:49.639" v="844" actId="5793"/>
        <pc:sldMkLst>
          <pc:docMk/>
          <pc:sldMk cId="82297548" sldId="341"/>
        </pc:sldMkLst>
        <pc:spChg chg="mod">
          <ac:chgData name="James Young" userId="7f8d7c9cdb576883" providerId="LiveId" clId="{CB16DE9E-3AA6-4238-BE96-44A894DEE4D6}" dt="2026-06-04T23:49:49.639" v="844" actId="5793"/>
          <ac:spMkLst>
            <pc:docMk/>
            <pc:sldMk cId="82297548" sldId="341"/>
            <ac:spMk id="3" creationId="{11656C22-94DB-0DBA-116B-40A7313A52BA}"/>
          </ac:spMkLst>
        </pc:spChg>
      </pc:sldChg>
      <pc:sldChg chg="modSp add mod">
        <pc:chgData name="James Young" userId="7f8d7c9cdb576883" providerId="LiveId" clId="{CB16DE9E-3AA6-4238-BE96-44A894DEE4D6}" dt="2026-06-08T16:31:19.813" v="891" actId="207"/>
        <pc:sldMkLst>
          <pc:docMk/>
          <pc:sldMk cId="4278649364" sldId="342"/>
        </pc:sldMkLst>
        <pc:spChg chg="mod">
          <ac:chgData name="James Young" userId="7f8d7c9cdb576883" providerId="LiveId" clId="{CB16DE9E-3AA6-4238-BE96-44A894DEE4D6}" dt="2026-06-08T16:31:19.813" v="891" actId="207"/>
          <ac:spMkLst>
            <pc:docMk/>
            <pc:sldMk cId="4278649364" sldId="342"/>
            <ac:spMk id="3" creationId="{5D830C68-F972-B92C-711D-41C91BD2EDF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6/8/2026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6/8/2026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6/8/2026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6/8/2026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6/8/2026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6/8/2026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6/8/2026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6/8/2026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66684C-59D5-B0EF-5D82-376241FBAD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A14974-CCAA-1968-192F-0C902B7C4C11}"/>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E1E4692-6759-FEF0-8000-76FFE58F7DC9}"/>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1 Cor 10:13 </a:t>
            </a:r>
            <a:r>
              <a:rPr lang="en-US" sz="3200" b="1" dirty="0"/>
              <a:t>“</a:t>
            </a:r>
            <a:r>
              <a:rPr lang="en-US" sz="3200" dirty="0"/>
              <a:t>No temptation has overtaken you, but such as is common to man; and God is faithful, who will not allow you to be tempted beyond what you are able, with the temptation will provide the way of escape also, so that you will be able to endure it.” </a:t>
            </a:r>
          </a:p>
          <a:p>
            <a:pPr marL="0" indent="0">
              <a:lnSpc>
                <a:spcPct val="107000"/>
              </a:lnSpc>
              <a:spcBef>
                <a:spcPts val="0"/>
              </a:spcBef>
              <a:spcAft>
                <a:spcPts val="600"/>
              </a:spcAft>
              <a:buNone/>
            </a:pPr>
            <a:r>
              <a:rPr lang="en-US" sz="1200" dirty="0">
                <a:solidFill>
                  <a:srgbClr val="00B050"/>
                </a:solidFill>
              </a:rPr>
              <a:t> what has God done    something we can do    what resources have we been given    H.S.  Scripture  family</a:t>
            </a:r>
          </a:p>
          <a:p>
            <a:pPr marL="0" indent="0">
              <a:lnSpc>
                <a:spcPct val="107000"/>
              </a:lnSpc>
              <a:spcBef>
                <a:spcPts val="0"/>
              </a:spcBef>
              <a:spcAft>
                <a:spcPts val="600"/>
              </a:spcAft>
              <a:buNone/>
            </a:pPr>
            <a:r>
              <a:rPr lang="en-US" sz="3200" dirty="0"/>
              <a:t>Today I want to look at the second provision that we have been given, specifically what Scripture tells us regarding one of God’s gifts – armor for battle: …</a:t>
            </a:r>
          </a:p>
        </p:txBody>
      </p:sp>
    </p:spTree>
    <p:extLst>
      <p:ext uri="{BB962C8B-B14F-4D97-AF65-F5344CB8AC3E}">
        <p14:creationId xmlns:p14="http://schemas.microsoft.com/office/powerpoint/2010/main" val="1017437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330DF5-E23A-CA6E-2BBF-395F24103E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0EE4E0-A6EC-F399-1CC4-7A2DD41B88F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A6DDC71-EA14-6DA6-F8AB-00D592428F36}"/>
              </a:ext>
            </a:extLst>
          </p:cNvPr>
          <p:cNvSpPr>
            <a:spLocks noGrp="1"/>
          </p:cNvSpPr>
          <p:nvPr>
            <p:ph idx="1"/>
          </p:nvPr>
        </p:nvSpPr>
        <p:spPr>
          <a:xfrm>
            <a:off x="628650" y="379562"/>
            <a:ext cx="7886700" cy="5891842"/>
          </a:xfrm>
        </p:spPr>
        <p:txBody>
          <a:bodyPr>
            <a:normAutofit fontScale="92500"/>
          </a:bodyPr>
          <a:lstStyle/>
          <a:p>
            <a:pPr marL="0" indent="0">
              <a:lnSpc>
                <a:spcPct val="107000"/>
              </a:lnSpc>
              <a:spcBef>
                <a:spcPts val="0"/>
              </a:spcBef>
              <a:spcAft>
                <a:spcPts val="600"/>
              </a:spcAft>
              <a:buNone/>
            </a:pPr>
            <a:r>
              <a:rPr lang="en-US" b="1" dirty="0"/>
              <a:t>Eph 6:13-18 “</a:t>
            </a:r>
            <a:r>
              <a:rPr lang="en-US" dirty="0"/>
              <a:t>Therefore, take up the full armor of God, so that you will be able to resist in the evil day, and having done everything to stand firm.  </a:t>
            </a:r>
            <a:r>
              <a:rPr lang="en-US" baseline="30000" dirty="0"/>
              <a:t>14 </a:t>
            </a:r>
            <a:r>
              <a:rPr lang="en-US" dirty="0"/>
              <a:t>Stand firm therefore, having belted your waist with truth, and having put on the breastplate of righteousness, </a:t>
            </a:r>
            <a:r>
              <a:rPr lang="en-US" baseline="30000" dirty="0"/>
              <a:t>15 </a:t>
            </a:r>
            <a:r>
              <a:rPr lang="en-US" dirty="0"/>
              <a:t>and having strapped on your feet the preparation of the gospel of peace; </a:t>
            </a:r>
            <a:r>
              <a:rPr lang="en-US" baseline="30000" dirty="0"/>
              <a:t>16 </a:t>
            </a:r>
            <a:r>
              <a:rPr lang="en-US" dirty="0"/>
              <a:t>in addition to all, taking up the shield of faith with which you will be able to extinguish all the flaming arrows of the evil one. </a:t>
            </a:r>
            <a:r>
              <a:rPr lang="en-US" baseline="30000" dirty="0"/>
              <a:t>17 </a:t>
            </a:r>
            <a:r>
              <a:rPr lang="en-US" dirty="0"/>
              <a:t>And take the helmet of salvation and the sword of the Spirit, which is the word of God. </a:t>
            </a:r>
            <a:r>
              <a:rPr lang="en-US" baseline="30000" dirty="0"/>
              <a:t>18 </a:t>
            </a:r>
            <a:r>
              <a:rPr lang="en-US" dirty="0"/>
              <a:t>With every prayer and request, pray at all times in the Spirit, and with this in view, be alert with all perseverance and </a:t>
            </a:r>
            <a:r>
              <a:rPr lang="en-US" i="1" dirty="0"/>
              <a:t>every</a:t>
            </a:r>
            <a:r>
              <a:rPr lang="en-US" dirty="0"/>
              <a:t> request for all the saints”.        </a:t>
            </a:r>
            <a:r>
              <a:rPr lang="en-US" sz="1200" dirty="0">
                <a:solidFill>
                  <a:srgbClr val="00B050"/>
                </a:solidFill>
              </a:rPr>
              <a:t>1</a:t>
            </a:r>
            <a:r>
              <a:rPr lang="en-US" sz="1200" baseline="30000" dirty="0">
                <a:solidFill>
                  <a:srgbClr val="00B050"/>
                </a:solidFill>
              </a:rPr>
              <a:t>st</a:t>
            </a:r>
            <a:r>
              <a:rPr lang="en-US" sz="1200" dirty="0">
                <a:solidFill>
                  <a:srgbClr val="00B050"/>
                </a:solidFill>
              </a:rPr>
              <a:t> part:</a:t>
            </a:r>
            <a:endParaRPr lang="en-US" dirty="0"/>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2768593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sz="2400" b="1" dirty="0"/>
              <a:t>Ephesians 6:14    </a:t>
            </a:r>
            <a:r>
              <a:rPr lang="en-US" b="1" dirty="0"/>
              <a:t>“</a:t>
            </a:r>
            <a:r>
              <a:rPr lang="en-US" dirty="0"/>
              <a:t>Stand firm therefore, having </a:t>
            </a:r>
            <a:r>
              <a:rPr lang="en-US" b="1" dirty="0"/>
              <a:t>belted/girdled your waist with truth</a:t>
            </a:r>
            <a:r>
              <a:rPr lang="en-US" dirty="0"/>
              <a:t>, and having put on the breastplate of righteousness”.  The first item of help </a:t>
            </a:r>
            <a:r>
              <a:rPr lang="en-US" b="1" dirty="0"/>
              <a:t>is truth</a:t>
            </a:r>
            <a:r>
              <a:rPr lang="en-US" dirty="0"/>
              <a:t>. James warns us that our minds are not to be tossed about like ships by every new doctrine that comes around. </a:t>
            </a:r>
          </a:p>
          <a:p>
            <a:pPr marL="0" indent="0">
              <a:lnSpc>
                <a:spcPct val="107000"/>
              </a:lnSpc>
              <a:spcBef>
                <a:spcPts val="0"/>
              </a:spcBef>
              <a:spcAft>
                <a:spcPts val="600"/>
              </a:spcAft>
              <a:buNone/>
            </a:pPr>
            <a:r>
              <a:rPr lang="en-US" dirty="0"/>
              <a:t>In </a:t>
            </a:r>
            <a:r>
              <a:rPr lang="en-US" sz="2400" b="1" dirty="0"/>
              <a:t>John 8:44</a:t>
            </a:r>
            <a:r>
              <a:rPr lang="en-US" sz="2400" dirty="0"/>
              <a:t> </a:t>
            </a:r>
            <a:r>
              <a:rPr lang="en-US" dirty="0"/>
              <a:t>Jesus says the devil “is a liar and the father of lies.” Satan has been leading people astray by distorting God’s truth since he tempted Adam and Eve in the garden. Likewise, he tempts us to question God’s word, character, power, and promises with subtle lies that often seem plausible. The only way we can detect his deception is to KNOW the truth.       </a:t>
            </a:r>
            <a:r>
              <a:rPr lang="en-US" sz="1200" dirty="0">
                <a:solidFill>
                  <a:srgbClr val="00B050"/>
                </a:solidFill>
              </a:rPr>
              <a:t>.  Assurance of direction   serving who  goals chasing               belt holds   =   commitment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2D17E-9C77-287E-B464-42D0C9EF60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06F643-E7C3-93C4-2607-37CB566FA88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CD8D180-B99F-6949-562D-4D75B734BA20}"/>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Putting on the belt of truth might look like regularly reading and studying God’s word, calling to mind and clinging to specific truths that pertain to particular areas of temptation, and asking other believers to help us apply the truth to our struggles. If you recall last week’s lesson, we as a unified family encourage, strengthen and uplift each other. Jesus teaches in </a:t>
            </a:r>
            <a:r>
              <a:rPr lang="en-US" b="1" dirty="0"/>
              <a:t>Matthew 18:15–17</a:t>
            </a:r>
            <a:r>
              <a:rPr lang="en-US" dirty="0"/>
              <a: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745261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D2F9B1-20D1-CCCC-3BCD-F11A12D1FB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D20B15-4A20-E891-C105-7819ABF4C9E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CE054B3-6CE8-2568-A29C-55FE9AF1781D}"/>
              </a:ext>
            </a:extLst>
          </p:cNvPr>
          <p:cNvSpPr>
            <a:spLocks noGrp="1"/>
          </p:cNvSpPr>
          <p:nvPr>
            <p:ph idx="1"/>
          </p:nvPr>
        </p:nvSpPr>
        <p:spPr>
          <a:xfrm>
            <a:off x="628650" y="379562"/>
            <a:ext cx="7886700" cy="5891842"/>
          </a:xfrm>
        </p:spPr>
        <p:txBody>
          <a:bodyPr>
            <a:normAutofit/>
          </a:bodyPr>
          <a:lstStyle/>
          <a:p>
            <a:pPr marL="0" indent="0">
              <a:buNone/>
            </a:pPr>
            <a:r>
              <a:rPr lang="en-US" dirty="0"/>
              <a:t>that if a brother sins, you should first confront him privately</a:t>
            </a:r>
            <a:r>
              <a:rPr lang="en-US" i="1" dirty="0"/>
              <a:t>: </a:t>
            </a:r>
            <a:r>
              <a:rPr lang="en-US" dirty="0"/>
              <a:t>“Go and tell him his fault between you and him alone. If he listens, you have won your brother.”</a:t>
            </a:r>
          </a:p>
          <a:p>
            <a:pPr marL="0" indent="0">
              <a:buNone/>
            </a:pPr>
            <a:endParaRPr lang="en-US" sz="1600" b="1" dirty="0"/>
          </a:p>
          <a:p>
            <a:pPr marL="0" indent="0">
              <a:buNone/>
            </a:pPr>
            <a:r>
              <a:rPr lang="en-US" b="1" dirty="0"/>
              <a:t>John 8:31,32 “</a:t>
            </a:r>
            <a:r>
              <a:rPr lang="en-US" dirty="0"/>
              <a:t>So Jesus was saying to those Jews who had believed Him, ‘If you continue in My word (study, know), then you are truly disciples of Mine; and you will know the truth, and the truth will make you free.” </a:t>
            </a:r>
            <a:r>
              <a:rPr lang="en-US" sz="1200" dirty="0">
                <a:solidFill>
                  <a:srgbClr val="00B050"/>
                </a:solidFill>
              </a:rPr>
              <a:t>time in word = time on this world.     Not be seeds in thorns                   </a:t>
            </a:r>
            <a:r>
              <a:rPr lang="en-US" sz="1200" b="1" dirty="0">
                <a:solidFill>
                  <a:srgbClr val="00B050"/>
                </a:solidFill>
              </a:rPr>
              <a:t>2</a:t>
            </a:r>
            <a:r>
              <a:rPr lang="en-US" sz="1200" b="1" baseline="30000" dirty="0">
                <a:solidFill>
                  <a:srgbClr val="00B050"/>
                </a:solidFill>
              </a:rPr>
              <a:t>nd</a:t>
            </a:r>
            <a:r>
              <a:rPr lang="en-US" sz="1200" b="1" dirty="0">
                <a:solidFill>
                  <a:srgbClr val="00B050"/>
                </a:solidFill>
              </a:rPr>
              <a:t> armor:</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261379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AAE5CD-151B-B05F-36AD-E32C7A925E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365AAC-4F7B-323F-DB1E-7EA91C74F548}"/>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3094A97-BC48-E8B9-CB96-1778D4C2488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Ephesians 6:14 </a:t>
            </a:r>
            <a:r>
              <a:rPr lang="en-US" sz="3200" b="1" dirty="0"/>
              <a:t>“</a:t>
            </a:r>
            <a:r>
              <a:rPr lang="en-US" sz="3200" dirty="0"/>
              <a:t>Stand firm therefore, having belted/girdled your waist with truth, and having </a:t>
            </a:r>
            <a:r>
              <a:rPr lang="en-US" sz="3200" b="1" dirty="0"/>
              <a:t>put on the breastplate of righteousness</a:t>
            </a:r>
            <a:r>
              <a:rPr lang="en-US" sz="3200" dirty="0"/>
              <a:t>”.  Wearing/having the breast plate of righteousness is important because we need to know </a:t>
            </a:r>
            <a:r>
              <a:rPr lang="en-US" sz="3200" b="1" dirty="0"/>
              <a:t>with confidence</a:t>
            </a:r>
            <a:r>
              <a:rPr lang="en-US" sz="3200" dirty="0"/>
              <a:t> </a:t>
            </a:r>
            <a:r>
              <a:rPr lang="en-US" sz="3200" b="1" dirty="0"/>
              <a:t>the state of our soul</a:t>
            </a:r>
            <a:r>
              <a:rPr lang="en-US" sz="3200" dirty="0"/>
              <a:t>. </a:t>
            </a:r>
          </a:p>
          <a:p>
            <a:pPr marL="0" indent="0">
              <a:lnSpc>
                <a:spcPct val="107000"/>
              </a:lnSpc>
              <a:spcBef>
                <a:spcPts val="0"/>
              </a:spcBef>
              <a:spcAft>
                <a:spcPts val="600"/>
              </a:spcAft>
              <a:buNone/>
            </a:pPr>
            <a:r>
              <a:rPr lang="en-US" b="1" dirty="0"/>
              <a:t>Phil 3:9 </a:t>
            </a:r>
            <a:r>
              <a:rPr lang="en-US" sz="3200" b="1" dirty="0"/>
              <a:t>“</a:t>
            </a:r>
            <a:r>
              <a:rPr lang="en-US" sz="3200" dirty="0"/>
              <a:t>I have a righteousness … through faith in Christ, the righteousness which comes from God on the basis of faith.”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50698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E6C47-1FB1-1254-A333-FBE9E8A56A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F8353F-46FF-5C0B-F216-B452C9075C0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C0685B2-49C4-02AA-B511-86B1B74FE29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2 Cor 5:21 </a:t>
            </a:r>
            <a:r>
              <a:rPr lang="en-US" sz="3200" b="1" dirty="0"/>
              <a:t>“</a:t>
            </a:r>
            <a:r>
              <a:rPr lang="en-US" sz="3200" dirty="0"/>
              <a:t>He made Him who knew no sin to be sin on our behalf, so that we might </a:t>
            </a:r>
            <a:r>
              <a:rPr lang="en-US" sz="3200" b="1" dirty="0"/>
              <a:t>become the righteousness of God </a:t>
            </a:r>
            <a:r>
              <a:rPr lang="en-US" sz="3200" b="1" dirty="0">
                <a:solidFill>
                  <a:srgbClr val="FF0000"/>
                </a:solidFill>
              </a:rPr>
              <a:t>in Him</a:t>
            </a:r>
            <a:r>
              <a:rPr lang="en-US" sz="3200" b="1" dirty="0"/>
              <a:t>.”  </a:t>
            </a:r>
          </a:p>
          <a:p>
            <a:pPr marL="0" indent="0">
              <a:lnSpc>
                <a:spcPct val="107000"/>
              </a:lnSpc>
              <a:spcBef>
                <a:spcPts val="0"/>
              </a:spcBef>
              <a:spcAft>
                <a:spcPts val="600"/>
              </a:spcAft>
              <a:buNone/>
            </a:pPr>
            <a:r>
              <a:rPr lang="en-US" sz="3200" dirty="0"/>
              <a:t>The breastplate of righteousness covers our hearts because that’s where our sin originates. Jesus explicitly addresses the origin of sin in</a:t>
            </a:r>
            <a:r>
              <a:rPr lang="en-US" dirty="0"/>
              <a:t>         </a:t>
            </a:r>
            <a:r>
              <a:rPr lang="en-US" b="1" dirty="0"/>
              <a:t>Mark 7:21-23</a:t>
            </a:r>
            <a:r>
              <a:rPr lang="en-US" dirty="0"/>
              <a:t> </a:t>
            </a:r>
            <a:r>
              <a:rPr lang="en-US" sz="3200" dirty="0"/>
              <a:t>"For from within the hearts of men come evil thoughts, sexual immorality, theft, …. arrogance, and foolishness. All these evils come from within, and these are what defile a man".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545710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AB572-3B27-8DC1-D431-E8F0CD8CA0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19C126-5D58-C89A-6C83-6AB55097EE3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B12FBA9-2263-EBCA-2877-13421EF50A9A}"/>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On our own, we know that no one is righteous (sinless) for “all have sinned and fall short of the glory of God” </a:t>
            </a:r>
            <a:r>
              <a:rPr lang="en-US" b="1" dirty="0"/>
              <a:t>(Rom 3:23). </a:t>
            </a:r>
            <a:r>
              <a:rPr lang="en-US" dirty="0"/>
              <a:t> </a:t>
            </a:r>
          </a:p>
          <a:p>
            <a:pPr marL="0" indent="0">
              <a:lnSpc>
                <a:spcPct val="107000"/>
              </a:lnSpc>
              <a:spcBef>
                <a:spcPts val="0"/>
              </a:spcBef>
              <a:spcAft>
                <a:spcPts val="600"/>
              </a:spcAft>
              <a:buNone/>
            </a:pPr>
            <a:r>
              <a:rPr lang="en-US" sz="3200" dirty="0"/>
              <a:t>Our having and putting on the breastplate of righteousness is our putting on the Lord in our hearts and thereby receiving HIS righteousness. Once we’re covered by Christ’s righteousness, we take up that righteousness by living in obedience to God.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271723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DB29E-274D-FFC3-7A86-4638EFE58E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7F3A9C-30A0-2D00-2818-A2316183B63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1654E0B-76A3-7B20-9AC1-92340602EF60}"/>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As </a:t>
            </a:r>
            <a:r>
              <a:rPr lang="en-US" b="1" dirty="0"/>
              <a:t>1 John 3:4-10 </a:t>
            </a:r>
            <a:r>
              <a:rPr lang="en-US" dirty="0"/>
              <a:t>explains, “whoever practices righteousness is righteous, as [Christ] is righteous” and “no one born of God makes a practice of sinning”. In other words, one of the primary ways in which we are wearing our breastplate of righteousness is to make a practice of doing what is right rather than to make a practice of sinning. When we choose to live in obedience to God’s law, we’re taking up the breastplate of righteousness which we have in Christ. With this knowledge of approval in God’s eyes, we can go forth in battle confident of God’s support.           </a:t>
            </a:r>
            <a:r>
              <a:rPr lang="en-US" sz="1200" dirty="0">
                <a:solidFill>
                  <a:srgbClr val="00B050"/>
                </a:solidFill>
              </a:rPr>
              <a:t>3</a:t>
            </a:r>
            <a:r>
              <a:rPr lang="en-US" sz="1200" baseline="30000" dirty="0">
                <a:solidFill>
                  <a:srgbClr val="00B050"/>
                </a:solidFill>
              </a:rPr>
              <a:t>rd</a:t>
            </a:r>
            <a:r>
              <a:rPr lang="en-US" sz="1200" dirty="0">
                <a:solidFill>
                  <a:srgbClr val="00B050"/>
                </a:solidFill>
              </a:rPr>
              <a:t> piece of armor:</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867038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53632-0D0A-FEBB-123B-419429B528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20CE69-4B92-E3A3-0A99-76F3286D8EE2}"/>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C9A0269-C681-197D-CBA8-B7CD9B7B50BA}"/>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Eph 6:15  </a:t>
            </a:r>
            <a:r>
              <a:rPr lang="en-US" baseline="30000" dirty="0"/>
              <a:t>15 </a:t>
            </a:r>
            <a:r>
              <a:rPr lang="en-US" dirty="0"/>
              <a:t>and having strapped on your feet the preparation of the gospel of peace;           </a:t>
            </a:r>
          </a:p>
          <a:p>
            <a:pPr marL="0" indent="0">
              <a:lnSpc>
                <a:spcPct val="107000"/>
              </a:lnSpc>
              <a:spcBef>
                <a:spcPts val="0"/>
              </a:spcBef>
              <a:spcAft>
                <a:spcPts val="600"/>
              </a:spcAft>
              <a:buNone/>
            </a:pPr>
            <a:r>
              <a:rPr lang="en-US" dirty="0"/>
              <a:t>You will notice that the ‘gospel of peace’ is located on our feet. It prepares us for doing what – moving forward and into battle. If you talk to any soldier who has gone into battle, if they are truthful, they will tell you of the fear and trepidation that is within their hearts. In OUR hearts there can be ‘</a:t>
            </a:r>
            <a:r>
              <a:rPr lang="en-US" i="1" dirty="0"/>
              <a:t>peace</a:t>
            </a:r>
            <a:r>
              <a:rPr lang="en-US" dirty="0"/>
              <a:t>’, confidence and assurance.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99360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sz="3600" b="1" dirty="0"/>
              <a:t>Finding Protection in God’s Armor </a:t>
            </a:r>
          </a:p>
          <a:p>
            <a:pPr marL="0" indent="0" algn="ctr">
              <a:buNone/>
            </a:pPr>
            <a:r>
              <a:rPr lang="en-US" sz="3600" b="1" dirty="0"/>
              <a:t> </a:t>
            </a:r>
            <a:endParaRPr lang="en-US" sz="3600" dirty="0"/>
          </a:p>
          <a:p>
            <a:pPr marL="0" indent="0">
              <a:buNone/>
            </a:pPr>
            <a:r>
              <a:rPr lang="en-US" sz="3200" b="1" dirty="0"/>
              <a:t>1 Peter 5:8   </a:t>
            </a:r>
            <a:r>
              <a:rPr lang="en-US" sz="3600" b="1" dirty="0"/>
              <a:t>“</a:t>
            </a:r>
            <a:r>
              <a:rPr lang="en-US" sz="3600" dirty="0"/>
              <a:t>Be alert and of sober mind. Your enemy, the devil, prowls around like a roaring lion looking for someone to devour.” </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7000"/>
              </a:lnSpc>
              <a:spcAft>
                <a:spcPts val="800"/>
              </a:spcAft>
              <a:buNone/>
            </a:pPr>
            <a:endParaRPr lang="en-US" sz="1200"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Aft>
                <a:spcPts val="800"/>
              </a:spcAft>
              <a:buNone/>
            </a:pPr>
            <a:r>
              <a:rPr lang="en-US" sz="1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Garden  Shadrach   Job  Peter  Paul</a:t>
            </a: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128B6F-92D1-56F3-D9DC-7BE109D201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B56112-01FD-BC26-E06D-872FA2E3B811}"/>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1656C22-94DB-0DBA-116B-40A7313A52BA}"/>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John 16:33 </a:t>
            </a:r>
            <a:r>
              <a:rPr lang="en-US" sz="3200" b="1" dirty="0"/>
              <a:t>“</a:t>
            </a:r>
            <a:r>
              <a:rPr lang="en-US" sz="3200" dirty="0"/>
              <a:t>I have told you these things, so that in me you may have peace. In this world you will have trouble. But take heart! I have overcome the world.”   </a:t>
            </a:r>
          </a:p>
          <a:p>
            <a:pPr marL="0" indent="0">
              <a:lnSpc>
                <a:spcPct val="107000"/>
              </a:lnSpc>
              <a:spcBef>
                <a:spcPts val="0"/>
              </a:spcBef>
              <a:spcAft>
                <a:spcPts val="600"/>
              </a:spcAft>
              <a:buNone/>
            </a:pPr>
            <a:r>
              <a:rPr lang="en-US" sz="3200" dirty="0"/>
              <a:t>Jesus tells us:   </a:t>
            </a:r>
            <a:r>
              <a:rPr lang="en-US" b="1" dirty="0"/>
              <a:t>John 10:10,11 </a:t>
            </a:r>
            <a:r>
              <a:rPr lang="en-US" sz="3200" b="1" dirty="0"/>
              <a:t>“</a:t>
            </a:r>
            <a:r>
              <a:rPr lang="en-US" sz="3200" dirty="0"/>
              <a:t>The thief comes only to steal and kill and destroy; I came that they may have life and have it abundantly. I am the good shepherd; the good shepherd lays down his life for the sheep.”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22975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I read these two verses </a:t>
            </a:r>
            <a:r>
              <a:rPr lang="en-US" b="1" dirty="0"/>
              <a:t>in full</a:t>
            </a:r>
            <a:r>
              <a:rPr lang="en-US" dirty="0"/>
              <a:t> because in our study today we are acknowledging there is and adversary against us - Satan. And, we also know who is on our side fighting and redeeming us – not just Jesus who is our Lord but also our SAVIOR.  </a:t>
            </a:r>
          </a:p>
          <a:p>
            <a:pPr marL="0" indent="0">
              <a:lnSpc>
                <a:spcPct val="107000"/>
              </a:lnSpc>
              <a:spcBef>
                <a:spcPts val="0"/>
              </a:spcBef>
              <a:spcAft>
                <a:spcPts val="600"/>
              </a:spcAft>
              <a:buNone/>
            </a:pPr>
            <a:r>
              <a:rPr lang="en-US" dirty="0"/>
              <a:t>Just like the man who dug down to the bedrock in order to put the foundation of his house – we can and should be building our faith on Peter’s confession that Jesus is the Christ, the Messiah. “If God be for us, who can be against us?” (</a:t>
            </a:r>
            <a:r>
              <a:rPr lang="en-US" b="1" dirty="0"/>
              <a:t>Rom 8:31) </a:t>
            </a:r>
            <a:r>
              <a:rPr lang="en-US" dirty="0"/>
              <a:t>Jesus is most definitely for us!!!  …</a:t>
            </a:r>
          </a:p>
        </p:txBody>
      </p:sp>
    </p:spTree>
    <p:extLst>
      <p:ext uri="{BB962C8B-B14F-4D97-AF65-F5344CB8AC3E}">
        <p14:creationId xmlns:p14="http://schemas.microsoft.com/office/powerpoint/2010/main" val="26684870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E0071-520A-13BE-B0BC-193784217C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687265-1CEB-5E54-9B95-FC35C66DE6C8}"/>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D830C68-F972-B92C-711D-41C91BD2EDF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Rom 5:1,2 </a:t>
            </a:r>
            <a:r>
              <a:rPr lang="en-US" dirty="0"/>
              <a:t>“Therefore, since we have been justified (made righteous) through faith, we have peace with God through our Lord Jesus Christ, through whom also we have obtained our introduction by faith into this grace in which we stand”.   God’s grace combined with our faith gives us peace for our future – here and the hereafter.      </a:t>
            </a:r>
            <a:r>
              <a:rPr lang="en-US" b="1" dirty="0"/>
              <a:t>Eph 2:17,18 “</a:t>
            </a:r>
            <a:r>
              <a:rPr lang="en-US" dirty="0"/>
              <a:t>And He came and preached peace to you who were far away, and peace to those who were near; </a:t>
            </a:r>
            <a:r>
              <a:rPr lang="en-US" b="1" dirty="0"/>
              <a:t>for through Him we have </a:t>
            </a:r>
            <a:r>
              <a:rPr lang="en-US" b="1" dirty="0">
                <a:solidFill>
                  <a:srgbClr val="FF0000"/>
                </a:solidFill>
              </a:rPr>
              <a:t>our access </a:t>
            </a:r>
            <a:r>
              <a:rPr lang="en-US" b="1" dirty="0"/>
              <a:t>in one Spirit </a:t>
            </a:r>
            <a:r>
              <a:rPr lang="en-US" b="1" dirty="0">
                <a:solidFill>
                  <a:srgbClr val="FF0000"/>
                </a:solidFill>
              </a:rPr>
              <a:t>to the Father</a:t>
            </a:r>
            <a:r>
              <a:rPr lang="en-US" dirty="0"/>
              <a:t>.  We have been given to wear in our lives the gospel of peace and all that it entails.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786493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EDD09-652C-8239-6F62-245AB6139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177BA-5CE7-CF4B-7333-4BEBDCCD87A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7C23BCB-1759-F28D-97F8-B973848956E6}"/>
              </a:ext>
            </a:extLst>
          </p:cNvPr>
          <p:cNvSpPr>
            <a:spLocks noGrp="1"/>
          </p:cNvSpPr>
          <p:nvPr>
            <p:ph idx="1"/>
          </p:nvPr>
        </p:nvSpPr>
        <p:spPr>
          <a:xfrm>
            <a:off x="628650" y="379562"/>
            <a:ext cx="7886700" cy="5891842"/>
          </a:xfrm>
        </p:spPr>
        <p:txBody>
          <a:bodyPr>
            <a:normAutofit/>
          </a:bodyPr>
          <a:lstStyle/>
          <a:p>
            <a:pPr marL="0" indent="0">
              <a:buNone/>
            </a:pPr>
            <a:r>
              <a:rPr lang="en-US" sz="3200" dirty="0"/>
              <a:t>With this assurance and confidence we can not only echo but we can also LIVE the spirit of truth we find in </a:t>
            </a:r>
            <a:r>
              <a:rPr lang="en-US" sz="3200" b="1" dirty="0"/>
              <a:t>Rom 8:28 “</a:t>
            </a:r>
            <a:r>
              <a:rPr lang="en-US" sz="3200" dirty="0"/>
              <a:t>And we know that God causes all things to work together for good to those who love God, to those who are called according to His purpose.”</a:t>
            </a:r>
          </a:p>
          <a:p>
            <a:pPr marL="0" indent="0">
              <a:buNone/>
            </a:pPr>
            <a:endParaRPr lang="en-US" dirty="0"/>
          </a:p>
          <a:p>
            <a:pPr marL="0" indent="0">
              <a:buNone/>
            </a:pPr>
            <a:endParaRPr lang="en-US" dirty="0"/>
          </a:p>
          <a:p>
            <a:pPr marL="0" indent="0">
              <a:buNone/>
            </a:pPr>
            <a:r>
              <a:rPr lang="en-US" sz="3200" dirty="0"/>
              <a:t>God knows our adversary and He knows us. He defeats Satan and supports and loves us. Let our lives reflect that truth and let us share that truth with those who will listen.</a:t>
            </a:r>
          </a:p>
          <a:p>
            <a:pPr marL="0" indent="0">
              <a:lnSpc>
                <a:spcPct val="107000"/>
              </a:lnSpc>
              <a:spcBef>
                <a:spcPts val="0"/>
              </a:spcBef>
              <a:spcAft>
                <a:spcPts val="600"/>
              </a:spcAft>
              <a:buNone/>
            </a:pP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9271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buNone/>
            </a:pPr>
            <a:r>
              <a:rPr lang="en-US" sz="3200" dirty="0"/>
              <a:t>And here is the really bad news – Satan is still alive and well today! Consider: </a:t>
            </a:r>
            <a:r>
              <a:rPr lang="en-US" sz="3200" b="1" dirty="0"/>
              <a:t>Mtt 13:22 “</a:t>
            </a:r>
            <a:r>
              <a:rPr lang="en-US" sz="3200" dirty="0"/>
              <a:t>and the one on whom seed was sown among the thorns, this is the man who hears the word, and the worry of the world and the deceitfulness of wealth choke the word, and it becomes </a:t>
            </a:r>
            <a:r>
              <a:rPr lang="en-US" sz="3200" dirty="0" err="1"/>
              <a:t>unfruitful.”</a:t>
            </a:r>
            <a:r>
              <a:rPr lang="en-US" sz="1200" dirty="0" err="1">
                <a:solidFill>
                  <a:srgbClr val="00B050"/>
                </a:solidFill>
              </a:rPr>
              <a:t>guess</a:t>
            </a:r>
            <a:r>
              <a:rPr lang="en-US" sz="1200" dirty="0">
                <a:solidFill>
                  <a:srgbClr val="00B050"/>
                </a:solidFill>
              </a:rPr>
              <a:t> who…  serve 2   sheep/goats   struggle/cross   world vs kingdom</a:t>
            </a:r>
            <a:endParaRPr lang="en-US" sz="3200" dirty="0"/>
          </a:p>
          <a:p>
            <a:pPr marL="0" indent="0">
              <a:buNone/>
            </a:pPr>
            <a:r>
              <a:rPr lang="en-US" sz="3200" dirty="0"/>
              <a:t>Remember Jesus’ accusation to Peter when Peter rejects God’s plan:         </a:t>
            </a:r>
            <a:r>
              <a:rPr lang="en-US" sz="3200" b="1" dirty="0"/>
              <a:t>Mtt 16:23 “</a:t>
            </a:r>
            <a:r>
              <a:rPr lang="en-US" sz="3200" dirty="0"/>
              <a:t>But Jesus turned to Peter, ‘Get behind Me, Satan! You are a stumbling block to Me; </a:t>
            </a:r>
            <a:r>
              <a:rPr lang="en-US" sz="3200" b="1" dirty="0"/>
              <a:t>For you are not setting your mind on God’s interests, but man’s</a:t>
            </a:r>
            <a:r>
              <a:rPr lang="en-US" sz="3200" dirty="0"/>
              <a:t>”.</a:t>
            </a:r>
            <a:r>
              <a:rPr lang="en-US" sz="1200" dirty="0">
                <a:solidFill>
                  <a:srgbClr val="00B050"/>
                </a:solidFill>
              </a:rPr>
              <a:t> Good news- Jesus understands (Christ tempted)    </a:t>
            </a:r>
            <a:r>
              <a:rPr lang="en-US" sz="1200" dirty="0" err="1">
                <a:solidFill>
                  <a:srgbClr val="00B050"/>
                </a:solidFill>
              </a:rPr>
              <a:t>gooder</a:t>
            </a:r>
            <a:r>
              <a:rPr lang="en-US" sz="1200" dirty="0">
                <a:solidFill>
                  <a:srgbClr val="00B050"/>
                </a:solidFill>
              </a:rPr>
              <a:t> news</a:t>
            </a:r>
            <a:endParaRPr lang="en-US" sz="3200" dirty="0"/>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200" b="1" dirty="0"/>
              <a:t>1 Cor 15:57 “</a:t>
            </a:r>
            <a:r>
              <a:rPr lang="en-US" sz="3200" dirty="0"/>
              <a:t>But thanks be to God, who gives us the victory through our Lord Jesus Christ.”   </a:t>
            </a:r>
          </a:p>
          <a:p>
            <a:pPr marL="0" indent="0">
              <a:buNone/>
            </a:pPr>
            <a:r>
              <a:rPr lang="en-US" sz="3200" b="1" dirty="0"/>
              <a:t>1 John 5:4 “</a:t>
            </a:r>
            <a:r>
              <a:rPr lang="en-US" sz="3200" dirty="0"/>
              <a:t>For everyone who has been born of God overcomes the world. And this is the victory that has overcome the world—our faith.” </a:t>
            </a:r>
          </a:p>
          <a:p>
            <a:pPr marL="0" indent="0">
              <a:buNone/>
            </a:pPr>
            <a:r>
              <a:rPr lang="en-US" sz="3200" b="1" dirty="0"/>
              <a:t>Deut 20:4 “</a:t>
            </a:r>
            <a:r>
              <a:rPr lang="en-US" sz="3200" dirty="0"/>
              <a:t>For the </a:t>
            </a:r>
            <a:r>
              <a:rPr lang="en-US" sz="3200" cap="small" dirty="0"/>
              <a:t>Lord</a:t>
            </a:r>
            <a:r>
              <a:rPr lang="en-US" sz="3200" dirty="0"/>
              <a:t> your God is He who goes with you to fight for you against your enemies, to give you the victory.’”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200" dirty="0"/>
              <a:t>We need to realize that there is an adversary out there who wants us to fall from the presence of God and live our lives the way we want to but that way is the way to death. What does Jesus say – </a:t>
            </a:r>
            <a:r>
              <a:rPr lang="en-US" sz="3200" b="1" dirty="0"/>
              <a:t>Mk 8:36 “</a:t>
            </a:r>
            <a:r>
              <a:rPr lang="en-US" sz="3200" dirty="0"/>
              <a:t>What good is it for someone to gain the whole world, yet forfeit their soul?” </a:t>
            </a:r>
          </a:p>
          <a:p>
            <a:pPr marL="0" indent="0">
              <a:buNone/>
            </a:pPr>
            <a:r>
              <a:rPr lang="en-US" sz="3200" dirty="0"/>
              <a:t>The question we must ask ourselves is – who are we listening to? Self and sin or God? Luckily God has not left us to fend for ourselves: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3000" b="1" dirty="0"/>
              <a:t>Deuteronomy 31:6:</a:t>
            </a:r>
            <a:r>
              <a:rPr lang="en-US" sz="3000" dirty="0"/>
              <a:t> </a:t>
            </a:r>
            <a:r>
              <a:rPr lang="en-US" sz="3200" dirty="0"/>
              <a:t>“Be strong and courageous. Do not be afraid or terrified because of them, for the Lord your God goes with you; he will never leave you nor forsake you”. </a:t>
            </a:r>
          </a:p>
          <a:p>
            <a:pPr marL="0" indent="0">
              <a:lnSpc>
                <a:spcPct val="107000"/>
              </a:lnSpc>
              <a:spcBef>
                <a:spcPts val="0"/>
              </a:spcBef>
              <a:spcAft>
                <a:spcPts val="600"/>
              </a:spcAft>
              <a:buNone/>
            </a:pPr>
            <a:r>
              <a:rPr lang="en-US" sz="3000" b="1" dirty="0"/>
              <a:t>Heb 13:5:</a:t>
            </a:r>
            <a:r>
              <a:rPr lang="en-US" sz="3200" dirty="0"/>
              <a:t> “Keep your life free from the love of money and be content with what you have, because God has said, ‘Never will I leave you; never will I forsake you.’” </a:t>
            </a:r>
            <a:r>
              <a:rPr lang="en-US" sz="3000" b="1" dirty="0"/>
              <a:t>John 14:16, 18 </a:t>
            </a:r>
            <a:r>
              <a:rPr lang="en-US" sz="3200" dirty="0"/>
              <a:t>“I will ask the Father, and He will give you another Helper, that He may be with your forever. I will not leave you as orphans; I will come to you.”..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Rom 15:4 </a:t>
            </a:r>
            <a:r>
              <a:rPr lang="en-US" sz="3200" b="1" dirty="0"/>
              <a:t>“</a:t>
            </a:r>
            <a:r>
              <a:rPr lang="en-US" sz="3200" dirty="0"/>
              <a:t>For whatever was written in earlier times was written for our instruction so that through perseverance and the encouragement of the Scriptures we might have hope.”             </a:t>
            </a:r>
          </a:p>
          <a:p>
            <a:pPr marL="0" indent="0">
              <a:lnSpc>
                <a:spcPct val="107000"/>
              </a:lnSpc>
              <a:spcBef>
                <a:spcPts val="0"/>
              </a:spcBef>
              <a:spcAft>
                <a:spcPts val="600"/>
              </a:spcAft>
              <a:buNone/>
            </a:pPr>
            <a:r>
              <a:rPr lang="en-US" b="1" dirty="0"/>
              <a:t>2 Tim 3:16,17 </a:t>
            </a:r>
            <a:r>
              <a:rPr lang="en-US" sz="3200" b="1" dirty="0"/>
              <a:t>“</a:t>
            </a:r>
            <a:r>
              <a:rPr lang="en-US" sz="3200" dirty="0"/>
              <a:t>All Scripture is inspired by God and profitable for teaching, for reproof, for correction, for training in righteousness; so that the man of God may be adequate, equipped for every good work.” ….</a:t>
            </a:r>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FCE27-848B-7815-CCE6-DE9F110B23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74C511-E6E8-EB79-71F0-BA078FE5FA9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5891F9F-D4E0-9C8B-5331-BBB4C8AED8A9}"/>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b="1" dirty="0"/>
          </a:p>
          <a:p>
            <a:pPr marL="0" indent="0">
              <a:lnSpc>
                <a:spcPct val="107000"/>
              </a:lnSpc>
              <a:spcBef>
                <a:spcPts val="0"/>
              </a:spcBef>
              <a:spcAft>
                <a:spcPts val="600"/>
              </a:spcAft>
              <a:buNone/>
            </a:pPr>
            <a:r>
              <a:rPr lang="en-US" sz="3200" dirty="0"/>
              <a:t>Scripture has been provided to us so that like Jesus – whenever Satan comes at us we have a ready reply to resist him.   </a:t>
            </a:r>
          </a:p>
          <a:p>
            <a:pPr marL="0" indent="0">
              <a:lnSpc>
                <a:spcPct val="107000"/>
              </a:lnSpc>
              <a:spcBef>
                <a:spcPts val="0"/>
              </a:spcBef>
              <a:spcAft>
                <a:spcPts val="600"/>
              </a:spcAft>
              <a:buNone/>
            </a:pPr>
            <a:r>
              <a:rPr lang="en-US" sz="3200" b="1" dirty="0"/>
              <a:t>Heb 13:6 “</a:t>
            </a:r>
            <a:r>
              <a:rPr lang="en-US" sz="3200" dirty="0"/>
              <a:t>So we say with confidence, “The Lord is my helper; I will not be afraid. What can mere mortals do to me?”   One way we are helped by the Lord is explained in Paul’s letter to the Ephesians: …</a:t>
            </a:r>
            <a:endParaRPr lang="en-US" sz="3200" b="1" dirty="0"/>
          </a:p>
        </p:txBody>
      </p:sp>
    </p:spTree>
    <p:extLst>
      <p:ext uri="{BB962C8B-B14F-4D97-AF65-F5344CB8AC3E}">
        <p14:creationId xmlns:p14="http://schemas.microsoft.com/office/powerpoint/2010/main" val="3923803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743E5-5F73-1422-3908-BAE92AA4AF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5CB271-9DBF-384C-F828-A03BDD1F973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7A111C1-0002-9FB4-EF9B-8A1023035264}"/>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i="1" dirty="0"/>
              <a:t>Eph 6:11-13 </a:t>
            </a:r>
            <a:r>
              <a:rPr lang="en-US" sz="3200" i="1" dirty="0"/>
              <a:t>“</a:t>
            </a:r>
            <a:r>
              <a:rPr lang="en-US" sz="3200" dirty="0"/>
              <a:t>Put on the full armor of God, so that you will be able to stand firm against the schemes of the devil. For our struggle is not against flesh and blood, but against the rulers, against the powers, against the world forces of this darkness, against the spiritual forces of wickedness in the heavenly places. Therefore, take up the full armor of God, so that you will be able to resist in the evil day, and having done everything, to stand firm.” </a:t>
            </a:r>
            <a:r>
              <a:rPr lang="en-US" sz="1200" dirty="0">
                <a:solidFill>
                  <a:srgbClr val="00B050"/>
                </a:solidFill>
              </a:rPr>
              <a:t>Satan separates    God provides help</a:t>
            </a:r>
            <a:endParaRPr lang="en-US" sz="3200" i="1" dirty="0"/>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4031453999"/>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490</TotalTime>
  <Words>2173</Words>
  <Application>Microsoft Office PowerPoint</Application>
  <PresentationFormat>On-screen Show (4:3)</PresentationFormat>
  <Paragraphs>51</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2026-06-08T16:31:30Z</dcterms:modified>
</cp:coreProperties>
</file>