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1" r:id="rId12"/>
    <p:sldId id="330" r:id="rId13"/>
    <p:sldId id="338" r:id="rId14"/>
    <p:sldId id="337" r:id="rId15"/>
    <p:sldId id="336" r:id="rId16"/>
    <p:sldId id="335" r:id="rId17"/>
    <p:sldId id="334" r:id="rId18"/>
    <p:sldId id="340" r:id="rId19"/>
    <p:sldId id="339" r:id="rId20"/>
    <p:sldId id="343" r:id="rId21"/>
    <p:sldId id="342" r:id="rId22"/>
    <p:sldId id="341" r:id="rId23"/>
    <p:sldId id="329" r:id="rId24"/>
    <p:sldId id="344" r:id="rId25"/>
    <p:sldId id="346" r:id="rId26"/>
    <p:sldId id="345" r:id="rId27"/>
    <p:sldId id="328"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modSld">
      <pc:chgData name="James Young" userId="7f8d7c9cdb576883" providerId="LiveId" clId="{CB16DE9E-3AA6-4238-BE96-44A894DEE4D6}" dt="2026-06-15T17:57:06.660" v="863" actId="20577"/>
      <pc:docMkLst>
        <pc:docMk/>
      </pc:docMkLst>
      <pc:sldChg chg="modSp mod">
        <pc:chgData name="James Young" userId="7f8d7c9cdb576883" providerId="LiveId" clId="{CB16DE9E-3AA6-4238-BE96-44A894DEE4D6}" dt="2026-06-15T16:58:28.046" v="17" actId="20577"/>
        <pc:sldMkLst>
          <pc:docMk/>
          <pc:sldMk cId="2029461572" sldId="317"/>
        </pc:sldMkLst>
        <pc:spChg chg="mod">
          <ac:chgData name="James Young" userId="7f8d7c9cdb576883" providerId="LiveId" clId="{CB16DE9E-3AA6-4238-BE96-44A894DEE4D6}" dt="2026-06-15T16:58:28.046" v="17" actId="20577"/>
          <ac:spMkLst>
            <pc:docMk/>
            <pc:sldMk cId="2029461572" sldId="317"/>
            <ac:spMk id="3" creationId="{708276BC-A706-40B5-B51D-6AA00A059507}"/>
          </ac:spMkLst>
        </pc:spChg>
      </pc:sldChg>
      <pc:sldChg chg="modSp mod">
        <pc:chgData name="James Young" userId="7f8d7c9cdb576883" providerId="LiveId" clId="{CB16DE9E-3AA6-4238-BE96-44A894DEE4D6}" dt="2026-06-15T17:09:46.823" v="272" actId="5793"/>
        <pc:sldMkLst>
          <pc:docMk/>
          <pc:sldMk cId="2535498520" sldId="325"/>
        </pc:sldMkLst>
        <pc:spChg chg="mod">
          <ac:chgData name="James Young" userId="7f8d7c9cdb576883" providerId="LiveId" clId="{CB16DE9E-3AA6-4238-BE96-44A894DEE4D6}" dt="2026-06-15T17:09:46.823" v="272" actId="5793"/>
          <ac:spMkLst>
            <pc:docMk/>
            <pc:sldMk cId="2535498520" sldId="325"/>
            <ac:spMk id="3" creationId="{708276BC-A706-40B5-B51D-6AA00A059507}"/>
          </ac:spMkLst>
        </pc:spChg>
      </pc:sldChg>
      <pc:sldChg chg="modSp mod">
        <pc:chgData name="James Young" userId="7f8d7c9cdb576883" providerId="LiveId" clId="{CB16DE9E-3AA6-4238-BE96-44A894DEE4D6}" dt="2026-06-15T17:08:41.505" v="241" actId="20577"/>
        <pc:sldMkLst>
          <pc:docMk/>
          <pc:sldMk cId="3328950240" sldId="326"/>
        </pc:sldMkLst>
        <pc:spChg chg="mod">
          <ac:chgData name="James Young" userId="7f8d7c9cdb576883" providerId="LiveId" clId="{CB16DE9E-3AA6-4238-BE96-44A894DEE4D6}" dt="2026-06-15T17:08:41.505" v="241" actId="20577"/>
          <ac:spMkLst>
            <pc:docMk/>
            <pc:sldMk cId="3328950240" sldId="326"/>
            <ac:spMk id="3" creationId="{708276BC-A706-40B5-B51D-6AA00A059507}"/>
          </ac:spMkLst>
        </pc:spChg>
      </pc:sldChg>
      <pc:sldChg chg="modSp mod">
        <pc:chgData name="James Young" userId="7f8d7c9cdb576883" providerId="LiveId" clId="{CB16DE9E-3AA6-4238-BE96-44A894DEE4D6}" dt="2026-06-15T17:03:56.180" v="109" actId="113"/>
        <pc:sldMkLst>
          <pc:docMk/>
          <pc:sldMk cId="1318643211" sldId="327"/>
        </pc:sldMkLst>
        <pc:spChg chg="mod">
          <ac:chgData name="James Young" userId="7f8d7c9cdb576883" providerId="LiveId" clId="{CB16DE9E-3AA6-4238-BE96-44A894DEE4D6}" dt="2026-06-15T17:03:56.180" v="109" actId="113"/>
          <ac:spMkLst>
            <pc:docMk/>
            <pc:sldMk cId="1318643211" sldId="327"/>
            <ac:spMk id="3" creationId="{708276BC-A706-40B5-B51D-6AA00A059507}"/>
          </ac:spMkLst>
        </pc:spChg>
      </pc:sldChg>
      <pc:sldChg chg="modSp mod">
        <pc:chgData name="James Young" userId="7f8d7c9cdb576883" providerId="LiveId" clId="{CB16DE9E-3AA6-4238-BE96-44A894DEE4D6}" dt="2026-06-15T17:57:06.660" v="863" actId="20577"/>
        <pc:sldMkLst>
          <pc:docMk/>
          <pc:sldMk cId="1699271710" sldId="328"/>
        </pc:sldMkLst>
        <pc:spChg chg="mod">
          <ac:chgData name="James Young" userId="7f8d7c9cdb576883" providerId="LiveId" clId="{CB16DE9E-3AA6-4238-BE96-44A894DEE4D6}" dt="2026-06-15T17:57:06.660" v="863" actId="20577"/>
          <ac:spMkLst>
            <pc:docMk/>
            <pc:sldMk cId="1699271710" sldId="328"/>
            <ac:spMk id="3" creationId="{47C23BCB-1759-F28D-97F8-B973848956E6}"/>
          </ac:spMkLst>
        </pc:spChg>
      </pc:sldChg>
      <pc:sldChg chg="modSp mod">
        <pc:chgData name="James Young" userId="7f8d7c9cdb576883" providerId="LiveId" clId="{CB16DE9E-3AA6-4238-BE96-44A894DEE4D6}" dt="2026-06-15T17:47:27.624" v="487" actId="20577"/>
        <pc:sldMkLst>
          <pc:docMk/>
          <pc:sldMk cId="4033585420" sldId="331"/>
        </pc:sldMkLst>
        <pc:spChg chg="mod">
          <ac:chgData name="James Young" userId="7f8d7c9cdb576883" providerId="LiveId" clId="{CB16DE9E-3AA6-4238-BE96-44A894DEE4D6}" dt="2026-06-15T17:47:27.624" v="487" actId="20577"/>
          <ac:spMkLst>
            <pc:docMk/>
            <pc:sldMk cId="4033585420" sldId="331"/>
            <ac:spMk id="3" creationId="{9FF5E836-6F19-0C4F-0CC9-7F1E1596AD33}"/>
          </ac:spMkLst>
        </pc:spChg>
      </pc:sldChg>
      <pc:sldChg chg="modSp mod">
        <pc:chgData name="James Young" userId="7f8d7c9cdb576883" providerId="LiveId" clId="{CB16DE9E-3AA6-4238-BE96-44A894DEE4D6}" dt="2026-06-15T17:55:45.993" v="790" actId="20577"/>
        <pc:sldMkLst>
          <pc:docMk/>
          <pc:sldMk cId="3270483536" sldId="332"/>
        </pc:sldMkLst>
        <pc:spChg chg="mod">
          <ac:chgData name="James Young" userId="7f8d7c9cdb576883" providerId="LiveId" clId="{CB16DE9E-3AA6-4238-BE96-44A894DEE4D6}" dt="2026-06-15T17:55:45.993" v="790" actId="20577"/>
          <ac:spMkLst>
            <pc:docMk/>
            <pc:sldMk cId="3270483536" sldId="332"/>
            <ac:spMk id="3" creationId="{9B8F403C-9230-0156-946C-CC152F669928}"/>
          </ac:spMkLst>
        </pc:spChg>
      </pc:sldChg>
      <pc:sldChg chg="modSp mod">
        <pc:chgData name="James Young" userId="7f8d7c9cdb576883" providerId="LiveId" clId="{CB16DE9E-3AA6-4238-BE96-44A894DEE4D6}" dt="2026-06-15T17:56:10.611" v="860" actId="20577"/>
        <pc:sldMkLst>
          <pc:docMk/>
          <pc:sldMk cId="701459834" sldId="333"/>
        </pc:sldMkLst>
        <pc:spChg chg="mod">
          <ac:chgData name="James Young" userId="7f8d7c9cdb576883" providerId="LiveId" clId="{CB16DE9E-3AA6-4238-BE96-44A894DEE4D6}" dt="2026-06-15T17:56:10.611" v="860" actId="20577"/>
          <ac:spMkLst>
            <pc:docMk/>
            <pc:sldMk cId="701459834" sldId="333"/>
            <ac:spMk id="3" creationId="{C6A3E0F6-D84A-CD71-BF0C-277BA342E860}"/>
          </ac:spMkLst>
        </pc:spChg>
      </pc:sldChg>
      <pc:sldChg chg="modSp mod">
        <pc:chgData name="James Young" userId="7f8d7c9cdb576883" providerId="LiveId" clId="{CB16DE9E-3AA6-4238-BE96-44A894DEE4D6}" dt="2026-06-15T17:18:30.715" v="483" actId="6549"/>
        <pc:sldMkLst>
          <pc:docMk/>
          <pc:sldMk cId="2227301378" sldId="337"/>
        </pc:sldMkLst>
        <pc:spChg chg="mod">
          <ac:chgData name="James Young" userId="7f8d7c9cdb576883" providerId="LiveId" clId="{CB16DE9E-3AA6-4238-BE96-44A894DEE4D6}" dt="2026-06-15T17:18:30.715" v="483" actId="6549"/>
          <ac:spMkLst>
            <pc:docMk/>
            <pc:sldMk cId="2227301378" sldId="337"/>
            <ac:spMk id="3" creationId="{D05E6D88-420B-FCA0-F7DE-E4E2393197E6}"/>
          </ac:spMkLst>
        </pc:spChg>
      </pc:sldChg>
      <pc:sldChg chg="modSp mod">
        <pc:chgData name="James Young" userId="7f8d7c9cdb576883" providerId="LiveId" clId="{CB16DE9E-3AA6-4238-BE96-44A894DEE4D6}" dt="2026-06-15T17:17:16.227" v="482" actId="20577"/>
        <pc:sldMkLst>
          <pc:docMk/>
          <pc:sldMk cId="2887796465" sldId="338"/>
        </pc:sldMkLst>
        <pc:spChg chg="mod">
          <ac:chgData name="James Young" userId="7f8d7c9cdb576883" providerId="LiveId" clId="{CB16DE9E-3AA6-4238-BE96-44A894DEE4D6}" dt="2026-06-15T17:17:16.227" v="482" actId="20577"/>
          <ac:spMkLst>
            <pc:docMk/>
            <pc:sldMk cId="2887796465" sldId="338"/>
            <ac:spMk id="3" creationId="{90BFF7C5-F402-0285-0C94-1F6437C01F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3523-4566-EE9B-7523-A7BD1FF2A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B3B3-223C-5F4C-4749-223D93285E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8F403C-9230-0156-946C-CC152F66992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Today I want to continue our examination of the Scriptural help we have been given for this spiritual battle that we are in. </a:t>
            </a:r>
          </a:p>
          <a:p>
            <a:pPr marL="0" indent="0">
              <a:lnSpc>
                <a:spcPct val="107000"/>
              </a:lnSpc>
              <a:spcBef>
                <a:spcPts val="0"/>
              </a:spcBef>
              <a:spcAft>
                <a:spcPts val="600"/>
              </a:spcAft>
              <a:buNone/>
            </a:pPr>
            <a:r>
              <a:rPr lang="en-US" sz="3400" dirty="0"/>
              <a:t>In Eph 6 we are told of the armor given us:</a:t>
            </a:r>
          </a:p>
          <a:p>
            <a:pPr marL="0" indent="0">
              <a:lnSpc>
                <a:spcPct val="107000"/>
              </a:lnSpc>
              <a:spcBef>
                <a:spcPts val="0"/>
              </a:spcBef>
              <a:spcAft>
                <a:spcPts val="600"/>
              </a:spcAft>
              <a:buNone/>
            </a:pPr>
            <a:r>
              <a:rPr lang="en-US" sz="3400" b="1" dirty="0"/>
              <a:t>Eph 6:13-18 “</a:t>
            </a:r>
            <a:r>
              <a:rPr lang="en-US" sz="3400" dirty="0"/>
              <a:t>Therefore, take up the full armor of God”: </a:t>
            </a:r>
            <a:r>
              <a:rPr lang="en-US" sz="3400" dirty="0">
                <a:latin typeface="Tempus Sans ITC" panose="04020404030D07020202" pitchFamily="82" charset="0"/>
              </a:rPr>
              <a:t> the belt, the breastplate, sandals shield, helmet, and the sword. </a:t>
            </a:r>
            <a:endParaRPr lang="en-US" sz="3400" dirty="0"/>
          </a:p>
        </p:txBody>
      </p:sp>
    </p:spTree>
    <p:extLst>
      <p:ext uri="{BB962C8B-B14F-4D97-AF65-F5344CB8AC3E}">
        <p14:creationId xmlns:p14="http://schemas.microsoft.com/office/powerpoint/2010/main" val="327048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F19B-3F63-CCBD-50C5-7E6266E3D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B1B81-148C-698E-B8A4-D3F54F1C9AB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F5E836-6F19-0C4F-0CC9-7F1E1596AD3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Last week we looked at the belt of truth which would call us to </a:t>
            </a:r>
            <a:r>
              <a:rPr lang="en-US" sz="3400" b="1" dirty="0"/>
              <a:t>study</a:t>
            </a:r>
            <a:r>
              <a:rPr lang="en-US" sz="3400" dirty="0"/>
              <a:t> and </a:t>
            </a:r>
            <a:r>
              <a:rPr lang="en-US" sz="3400" b="1" dirty="0"/>
              <a:t>KNOW</a:t>
            </a:r>
            <a:r>
              <a:rPr lang="en-US" sz="3400" dirty="0"/>
              <a:t> </a:t>
            </a:r>
            <a:r>
              <a:rPr lang="en-US" sz="3400" b="1" dirty="0">
                <a:solidFill>
                  <a:srgbClr val="FF0000"/>
                </a:solidFill>
              </a:rPr>
              <a:t>God’s Word</a:t>
            </a:r>
            <a:r>
              <a:rPr lang="en-US" sz="3400" dirty="0"/>
              <a:t>. Paul warns us in </a:t>
            </a:r>
            <a:r>
              <a:rPr lang="en-US" sz="3400" b="1" dirty="0"/>
              <a:t>Eph 4:14 “</a:t>
            </a:r>
            <a:r>
              <a:rPr lang="en-US" sz="3400" dirty="0"/>
              <a:t>As a result, we are no longer to be children, tossed here and there by waves and carried about by every wind of doctrine, by the trickery of people, by craftiness in deceitful scheming”. </a:t>
            </a:r>
          </a:p>
          <a:p>
            <a:pPr marL="0" indent="0">
              <a:lnSpc>
                <a:spcPct val="107000"/>
              </a:lnSpc>
              <a:spcBef>
                <a:spcPts val="0"/>
              </a:spcBef>
              <a:spcAft>
                <a:spcPts val="600"/>
              </a:spcAft>
              <a:buNone/>
            </a:pPr>
            <a:r>
              <a:rPr lang="en-US" sz="3400" dirty="0"/>
              <a:t>The truth of God’s word must be anchored in our hearts and minds.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3585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09B95-FD98-8641-F77C-7326575A3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BD2B6-A36F-AF22-81FB-5DDF7231998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4A0133A-30FB-7681-40F8-BFACD7B30B0D}"/>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dirty="0"/>
              <a:t>The next piece of armor was the breast plate of righteousness.    </a:t>
            </a:r>
            <a:r>
              <a:rPr lang="en-US" sz="3000" b="1" dirty="0"/>
              <a:t>Phil 3:9 “</a:t>
            </a:r>
            <a:r>
              <a:rPr lang="en-US" sz="3000" dirty="0"/>
              <a:t>I have a righteousness … through faith in Christ, the righteousness which comes from God on the basis of faith.”   We all know if we are honest that we have all of us sinned and lost our own righteousness. The only hope we have to recover ‘righteousness’ is through our Lord Jesus Christ. Our putting on the breastplate which He gives us is the act of putting on the Lord in our hearts and living in obedience to the truth which we have studied and learned… </a:t>
            </a:r>
          </a:p>
        </p:txBody>
      </p:sp>
    </p:spTree>
    <p:extLst>
      <p:ext uri="{BB962C8B-B14F-4D97-AF65-F5344CB8AC3E}">
        <p14:creationId xmlns:p14="http://schemas.microsoft.com/office/powerpoint/2010/main" val="1747595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F5C7-241D-EFB7-4A27-29A9B0C91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BEA0B-26E2-DAB7-3995-F42AA4BD8F4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0BFF7C5-F402-0285-0C94-1F6437C01FBE}"/>
              </a:ext>
            </a:extLst>
          </p:cNvPr>
          <p:cNvSpPr>
            <a:spLocks noGrp="1"/>
          </p:cNvSpPr>
          <p:nvPr>
            <p:ph idx="1"/>
          </p:nvPr>
        </p:nvSpPr>
        <p:spPr>
          <a:xfrm>
            <a:off x="628650" y="379562"/>
            <a:ext cx="7886700" cy="5891842"/>
          </a:xfrm>
        </p:spPr>
        <p:txBody>
          <a:bodyPr>
            <a:normAutofit/>
          </a:bodyPr>
          <a:lstStyle/>
          <a:p>
            <a:pPr marL="0" indent="0">
              <a:buNone/>
            </a:pPr>
            <a:r>
              <a:rPr lang="en-US" dirty="0"/>
              <a:t>The third piece of armor are the shoes which carry the gospel of peace. </a:t>
            </a:r>
          </a:p>
          <a:p>
            <a:pPr marL="0" indent="0">
              <a:buNone/>
            </a:pPr>
            <a:r>
              <a:rPr lang="en-US" sz="3200" b="1" dirty="0"/>
              <a:t>Eph 6:15  </a:t>
            </a:r>
            <a:r>
              <a:rPr lang="en-US" sz="3200" baseline="30000" dirty="0"/>
              <a:t>15 </a:t>
            </a:r>
            <a:r>
              <a:rPr lang="en-US" sz="3200" dirty="0"/>
              <a:t>and having strapped on your feet the preparation of the gospel of peace;           You will notice that the ‘gospel of peace’ is located on our feet. It prepares us for doing what – moving forward and into battle.  In OUR hearts there can be ‘</a:t>
            </a:r>
            <a:r>
              <a:rPr lang="en-US" sz="3200" i="1" dirty="0"/>
              <a:t>peace</a:t>
            </a:r>
            <a:r>
              <a:rPr lang="en-US" sz="3200" dirty="0"/>
              <a:t>’, confidence and assurance.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779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D798C-8D85-E2EC-8A96-D28033578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5CD2F-4AB8-843C-5FC2-1EB313FB9C0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5E6D88-420B-FCA0-F7DE-E4E2393197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John 16:33 “</a:t>
            </a:r>
            <a:r>
              <a:rPr lang="en-US" sz="3400" dirty="0"/>
              <a:t>“I have told you these things, so that in Me you may have peace. In this world you will have trouble. But take heart! I have overcome the world.”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301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69B42-2307-26F6-A998-451252A10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9B655-F812-8032-EC14-AF84CC09B67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3637AB0-9544-A4E5-B22C-94473D11D593}"/>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I read these two verses in full because in our study today we are acknowledging who our adversary is, Satan. And, we also know who is on our side fighting and redeeming us – not just our Lord but also our SAVIOR.  Just like the man who dug down to the bedrock in order to find support for the foundation of his house – we can and should be building our faith on Peter’s confession that Jesus is the Christ, the Messiah. “If God be for us, who can be against us?” (</a:t>
            </a:r>
            <a:r>
              <a:rPr lang="en-US" b="1" dirty="0"/>
              <a:t>Rom 8:31) </a:t>
            </a:r>
            <a:r>
              <a:rPr lang="en-US" dirty="0"/>
              <a:t>    </a:t>
            </a:r>
          </a:p>
          <a:p>
            <a:pPr marL="0" indent="0">
              <a:lnSpc>
                <a:spcPct val="107000"/>
              </a:lnSpc>
              <a:spcBef>
                <a:spcPts val="0"/>
              </a:spcBef>
              <a:spcAft>
                <a:spcPts val="600"/>
              </a:spcAft>
              <a:buNone/>
            </a:pPr>
            <a:r>
              <a:rPr lang="en-US" dirty="0"/>
              <a:t>We are told of the promises of Christ by the Gospel which thereby provides the ‘</a:t>
            </a:r>
            <a:r>
              <a:rPr lang="en-US" i="1" dirty="0"/>
              <a:t>peace</a:t>
            </a:r>
            <a:r>
              <a:rPr lang="en-US" dirty="0"/>
              <a:t>’ we desire in this life. …</a:t>
            </a:r>
          </a:p>
        </p:txBody>
      </p:sp>
    </p:spTree>
    <p:extLst>
      <p:ext uri="{BB962C8B-B14F-4D97-AF65-F5344CB8AC3E}">
        <p14:creationId xmlns:p14="http://schemas.microsoft.com/office/powerpoint/2010/main" val="1510809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5937-7E89-9874-4ABF-B7C07B876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4F9CE-B739-8248-4058-8DDE289EA80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E403575-A5E9-933B-1A80-5D1372C8F56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100" b="1" dirty="0"/>
              <a:t>Rom 5:1,2 </a:t>
            </a:r>
            <a:r>
              <a:rPr lang="en-US" sz="3100" dirty="0"/>
              <a:t>“Therefore, since we have been justified (made righteous) through faith, we have peace with God through our Lord Jesus Christ, through whom also we have obtained our introduction by faith into this grace in which we stand”. God’s grace combined with our faith gives us peace for our future – here and hereafter.   </a:t>
            </a:r>
            <a:r>
              <a:rPr lang="en-US" sz="3100" b="1" dirty="0"/>
              <a:t>Eph 2:17,18 “</a:t>
            </a:r>
            <a:r>
              <a:rPr lang="en-US" sz="3100" dirty="0"/>
              <a:t>And He came and preached peace to you who were far away, and peace to those who were near; </a:t>
            </a:r>
            <a:r>
              <a:rPr lang="en-US" sz="3100" b="1" dirty="0"/>
              <a:t>for through Him we have our access in one Spirit to the Father</a:t>
            </a:r>
            <a:r>
              <a:rPr lang="en-US" sz="3100" dirty="0"/>
              <a:t>…</a:t>
            </a:r>
          </a:p>
        </p:txBody>
      </p:sp>
    </p:spTree>
    <p:extLst>
      <p:ext uri="{BB962C8B-B14F-4D97-AF65-F5344CB8AC3E}">
        <p14:creationId xmlns:p14="http://schemas.microsoft.com/office/powerpoint/2010/main" val="110163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5FE8C-1671-78EC-F2DC-BBBE9AEF5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E2BE2-3D0A-6918-3EF5-0F1D48A4574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803011B-13E9-8933-BB73-66AC21E15DCB}"/>
              </a:ext>
            </a:extLst>
          </p:cNvPr>
          <p:cNvSpPr>
            <a:spLocks noGrp="1"/>
          </p:cNvSpPr>
          <p:nvPr>
            <p:ph idx="1"/>
          </p:nvPr>
        </p:nvSpPr>
        <p:spPr>
          <a:xfrm>
            <a:off x="628650" y="379562"/>
            <a:ext cx="7886700" cy="5891842"/>
          </a:xfrm>
        </p:spPr>
        <p:txBody>
          <a:bodyPr>
            <a:normAutofit/>
          </a:bodyPr>
          <a:lstStyle/>
          <a:p>
            <a:pPr marL="0" indent="0">
              <a:buNone/>
            </a:pPr>
            <a:r>
              <a:rPr lang="en-US" sz="3400" dirty="0"/>
              <a:t>With this assurance and confidence we can not only echo but we can also LIVE the spirit of truth we find in </a:t>
            </a:r>
            <a:r>
              <a:rPr lang="en-US" sz="3400" b="1" dirty="0"/>
              <a:t>Rom 8:28 “</a:t>
            </a:r>
            <a:r>
              <a:rPr lang="en-US" sz="3400" dirty="0"/>
              <a:t>And </a:t>
            </a:r>
            <a:r>
              <a:rPr lang="en-US" sz="3400" b="1" dirty="0"/>
              <a:t>we know</a:t>
            </a:r>
            <a:r>
              <a:rPr lang="en-US" sz="3400" dirty="0"/>
              <a:t> that God causes all things to work together for good to those who love God, to those who are called according to His purpose.”</a:t>
            </a:r>
          </a:p>
          <a:p>
            <a:pPr marL="0" indent="0">
              <a:buNone/>
            </a:pPr>
            <a:r>
              <a:rPr lang="en-US" sz="3400" dirty="0"/>
              <a:t>God knows our adversary and He knows us. He defeats Satan and supports and loves us. Let our lives reflect that truth and let us share that truth with those who will listen…</a:t>
            </a:r>
          </a:p>
        </p:txBody>
      </p:sp>
    </p:spTree>
    <p:extLst>
      <p:ext uri="{BB962C8B-B14F-4D97-AF65-F5344CB8AC3E}">
        <p14:creationId xmlns:p14="http://schemas.microsoft.com/office/powerpoint/2010/main" val="244116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D1C27-292C-1E9E-CD7F-DFB4863F5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0DE04-F9FA-25A9-AE34-5B343A146C3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9ACF999-3B9D-2B7A-4CD5-D2F7AC4FD6B4}"/>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If we find a peace and contentment because of the Gospel’s truth that Christ came, died for us, was resurrected, and we now walk with Him - then our faith </a:t>
            </a:r>
            <a:r>
              <a:rPr lang="en-US" sz="3200" b="1" dirty="0"/>
              <a:t>shields us </a:t>
            </a:r>
            <a:r>
              <a:rPr lang="en-US" sz="3200" dirty="0"/>
              <a:t>which makes it possible for Satan’s darts to fall harmlessly to the ground. </a:t>
            </a:r>
            <a:r>
              <a:rPr lang="en-US" sz="3200" b="1" dirty="0"/>
              <a:t>Gal 2:20 “. . . </a:t>
            </a:r>
            <a:r>
              <a:rPr lang="en-US" sz="3200" dirty="0"/>
              <a:t>and the life which I now live in the flesh </a:t>
            </a:r>
            <a:r>
              <a:rPr lang="en-US" sz="3200" b="1" dirty="0"/>
              <a:t>I live by faith in the Son of God</a:t>
            </a:r>
            <a:r>
              <a:rPr lang="en-US" sz="3200" dirty="0"/>
              <a:t>, who loved me and gave Himself up for me.” It is this faith which later allows Paul to write that </a:t>
            </a:r>
            <a:r>
              <a:rPr lang="en-US" sz="3200" b="1" dirty="0"/>
              <a:t>2 Tim 4:7,8 </a:t>
            </a:r>
            <a:r>
              <a:rPr lang="en-US" sz="3200" dirty="0"/>
              <a:t>“I have fought the fight, and I have run the race, and there now awaits for me a crown of righteousness.</a:t>
            </a:r>
            <a:r>
              <a:rPr lang="en-US" sz="3200" b="1"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Next piece of armor….</a:t>
            </a:r>
            <a:endParaRPr lang="en-US" dirty="0"/>
          </a:p>
        </p:txBody>
      </p:sp>
    </p:spTree>
    <p:extLst>
      <p:ext uri="{BB962C8B-B14F-4D97-AF65-F5344CB8AC3E}">
        <p14:creationId xmlns:p14="http://schemas.microsoft.com/office/powerpoint/2010/main" val="1142503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B4A20-EE18-6581-A7C7-A1F338C7C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C5591-7160-4DCC-9B36-DBA403863ED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3C53FBA-C986-F78C-B665-26266794DC79}"/>
              </a:ext>
            </a:extLst>
          </p:cNvPr>
          <p:cNvSpPr>
            <a:spLocks noGrp="1"/>
          </p:cNvSpPr>
          <p:nvPr>
            <p:ph idx="1"/>
          </p:nvPr>
        </p:nvSpPr>
        <p:spPr>
          <a:xfrm>
            <a:off x="628650" y="379561"/>
            <a:ext cx="7886700" cy="6003985"/>
          </a:xfrm>
        </p:spPr>
        <p:txBody>
          <a:bodyPr>
            <a:noAutofit/>
          </a:bodyPr>
          <a:lstStyle/>
          <a:p>
            <a:pPr marL="0" indent="0">
              <a:lnSpc>
                <a:spcPct val="107000"/>
              </a:lnSpc>
              <a:spcBef>
                <a:spcPts val="0"/>
              </a:spcBef>
              <a:spcAft>
                <a:spcPts val="600"/>
              </a:spcAft>
              <a:buNone/>
            </a:pPr>
            <a:r>
              <a:rPr lang="en-US" sz="3100" b="1" dirty="0"/>
              <a:t>Eph 6: </a:t>
            </a:r>
            <a:r>
              <a:rPr lang="en-US" sz="3100" baseline="30000" dirty="0"/>
              <a:t>17 </a:t>
            </a:r>
            <a:r>
              <a:rPr lang="en-US" sz="3100" dirty="0"/>
              <a:t>And take the helmet of salvation and the sword of the Spirit, which is the word of God.”   The helmet of salvation reflects the fact that we KNOW our sins are removed and are therefore assured of our eternal </a:t>
            </a:r>
            <a:r>
              <a:rPr lang="en-US" sz="3100" b="1" dirty="0"/>
              <a:t>life </a:t>
            </a:r>
            <a:r>
              <a:rPr lang="en-US" sz="3100" dirty="0"/>
              <a:t>with the Father.  Even though we may stumble, and like Paul, (Rom 7) struggle to act as we should (and fail at times), the fact that we have a knowledge and assurance of salvation – </a:t>
            </a:r>
            <a:r>
              <a:rPr lang="en-US" sz="3000" dirty="0"/>
              <a:t>we to can be lifted up and encouraged to continue our good fight and to continue our race in order to obtain our crown of life. …</a:t>
            </a:r>
          </a:p>
        </p:txBody>
      </p:sp>
    </p:spTree>
    <p:extLst>
      <p:ext uri="{BB962C8B-B14F-4D97-AF65-F5344CB8AC3E}">
        <p14:creationId xmlns:p14="http://schemas.microsoft.com/office/powerpoint/2010/main" val="40261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400" b="1" dirty="0"/>
              <a:t>Finding Protection in God’s Armor  </a:t>
            </a:r>
          </a:p>
          <a:p>
            <a:pPr marL="0" indent="0" algn="ctr">
              <a:buNone/>
            </a:pPr>
            <a:endParaRPr lang="en-US" sz="1600" dirty="0"/>
          </a:p>
          <a:p>
            <a:pPr marL="0" indent="0">
              <a:buNone/>
            </a:pPr>
            <a:r>
              <a:rPr lang="en-US" b="1" dirty="0"/>
              <a:t>1 Peter 5:8 “</a:t>
            </a:r>
            <a:r>
              <a:rPr lang="en-US" dirty="0"/>
              <a:t>Be alert and of sober mind. Your enemy, the devil, prowls around like a roaring lion looking for someone to devour.”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57F2C-57D8-10FE-D10B-71C92963F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4E527-5942-7F1B-0B49-1D9646762ED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57925F0-07D2-E465-A39E-EBE97653158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Rom 8:37 – 39 “</a:t>
            </a:r>
            <a:r>
              <a:rPr lang="en-US" sz="3400" dirty="0"/>
              <a:t>But in all things we overwhelmingly conquer through Him wo loved us. For I am convinced that (nothing) will be able to separate us from the love of God, which is in Christ Jesus, our Lord.”</a:t>
            </a:r>
          </a:p>
          <a:p>
            <a:pPr marL="0" indent="0">
              <a:lnSpc>
                <a:spcPct val="107000"/>
              </a:lnSpc>
              <a:spcBef>
                <a:spcPts val="0"/>
              </a:spcBef>
              <a:spcAft>
                <a:spcPts val="600"/>
              </a:spcAft>
              <a:buNone/>
            </a:pPr>
            <a:r>
              <a:rPr lang="en-US" sz="3400" dirty="0"/>
              <a:t>With this assurance we can boldly go out and use God’s sword to put an end to Satan’s forces:    </a:t>
            </a:r>
            <a:r>
              <a:rPr lang="en-US" sz="3400" b="1" dirty="0"/>
              <a:t>Eph 6: </a:t>
            </a:r>
            <a:r>
              <a:rPr lang="en-US" sz="3400" dirty="0"/>
              <a:t>And take the helmet of salvation and </a:t>
            </a:r>
            <a:r>
              <a:rPr lang="en-US" sz="3400" b="1" dirty="0"/>
              <a:t>the sword of the Spirit, which is the word of God</a:t>
            </a:r>
            <a:r>
              <a:rPr lang="en-US" sz="3400" dirty="0"/>
              <a:t>.”…</a:t>
            </a:r>
          </a:p>
        </p:txBody>
      </p:sp>
    </p:spTree>
    <p:extLst>
      <p:ext uri="{BB962C8B-B14F-4D97-AF65-F5344CB8AC3E}">
        <p14:creationId xmlns:p14="http://schemas.microsoft.com/office/powerpoint/2010/main" val="3712618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E79BD-F70B-ECE7-5C93-0342244FE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7E9E86-FD0C-C455-86C2-802372354AA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3C567AD-4E1E-AEF9-5385-4AF1DA005F0E}"/>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400" dirty="0"/>
              <a:t>The sword that we are to use in battle is the Word of God. If you remember in the temptations of the Lord, He responded to Satan’s challenges with passages from God’s Word. If we are going to have any hope of knowing how to please God, to make decisions which please God, we first must know God’s Word. The only way to resist temptations that are coming our way is to know the correct answer and respond with it</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6967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40CF2-0A95-EF66-E515-E81580F808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61EED-5603-30A8-E120-4A4DFA2E78B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F86F610-C5C3-6626-8FB8-B9DD4A2DF7DC}"/>
              </a:ext>
            </a:extLst>
          </p:cNvPr>
          <p:cNvSpPr>
            <a:spLocks noGrp="1"/>
          </p:cNvSpPr>
          <p:nvPr>
            <p:ph idx="1"/>
          </p:nvPr>
        </p:nvSpPr>
        <p:spPr>
          <a:xfrm>
            <a:off x="628650" y="379562"/>
            <a:ext cx="7886700" cy="5891842"/>
          </a:xfrm>
        </p:spPr>
        <p:txBody>
          <a:bodyPr>
            <a:normAutofit/>
          </a:bodyPr>
          <a:lstStyle/>
          <a:p>
            <a:pPr marL="0" indent="0">
              <a:buNone/>
            </a:pPr>
            <a:r>
              <a:rPr lang="en-US" sz="3400" b="1" dirty="0"/>
              <a:t>2 Tim 3:16,17 “</a:t>
            </a:r>
            <a:r>
              <a:rPr lang="en-US" sz="3400" dirty="0"/>
              <a:t>All Scripture is inspired by God and profitable for teaching, for reproof, for correction, </a:t>
            </a:r>
            <a:r>
              <a:rPr lang="en-US" sz="3400" b="1" dirty="0"/>
              <a:t>for training in righteousness; </a:t>
            </a:r>
            <a:r>
              <a:rPr lang="en-US" sz="3400" dirty="0"/>
              <a:t>so that the Man of God may be adequate, </a:t>
            </a:r>
            <a:r>
              <a:rPr lang="en-US" sz="3400" b="1" dirty="0"/>
              <a:t>equipped for every good work.”</a:t>
            </a:r>
            <a:endParaRPr lang="en-US" sz="3400" dirty="0"/>
          </a:p>
          <a:p>
            <a:pPr marL="0" indent="0">
              <a:buNone/>
            </a:pPr>
            <a:r>
              <a:rPr lang="en-US" sz="3400" dirty="0"/>
              <a:t>God’s armor will protect and sustain us against even the devil’s schemes so that we might live faithfully and fully in His presence</a:t>
            </a:r>
            <a:r>
              <a:rPr lang="en-US" dirty="0"/>
              <a:t>. </a:t>
            </a:r>
            <a:r>
              <a:rPr lang="en-US" sz="2400" b="1"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3541169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400" dirty="0"/>
              <a:t>Paul ends this passage with these words:</a:t>
            </a:r>
          </a:p>
          <a:p>
            <a:pPr marL="0" indent="0">
              <a:lnSpc>
                <a:spcPct val="107000"/>
              </a:lnSpc>
              <a:spcBef>
                <a:spcPts val="0"/>
              </a:spcBef>
              <a:spcAft>
                <a:spcPts val="600"/>
              </a:spcAft>
              <a:buNone/>
            </a:pPr>
            <a:r>
              <a:rPr lang="en-US" sz="3400" b="1" dirty="0"/>
              <a:t>Eph 6:</a:t>
            </a:r>
            <a:r>
              <a:rPr lang="en-US" sz="3400" dirty="0"/>
              <a:t> </a:t>
            </a:r>
            <a:r>
              <a:rPr lang="en-US" sz="3400" baseline="30000" dirty="0"/>
              <a:t>18 </a:t>
            </a:r>
            <a:r>
              <a:rPr lang="en-US" sz="3400" dirty="0"/>
              <a:t>With every prayer and request, pray at all times in the Spirit, and with this in view, be alert with all perseverance and </a:t>
            </a:r>
            <a:r>
              <a:rPr lang="en-US" sz="3400" i="1" dirty="0"/>
              <a:t>every</a:t>
            </a:r>
            <a:r>
              <a:rPr lang="en-US" sz="3400" dirty="0"/>
              <a:t> request for all the saints”.    …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55E54-06DE-3F3E-8DF6-024A0AB32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BA6DA-B196-CFBF-D871-D0CFFAC114B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E3ABB39-4C27-0362-5E6A-BC178F5A27A0}"/>
              </a:ext>
            </a:extLst>
          </p:cNvPr>
          <p:cNvSpPr>
            <a:spLocks noGrp="1"/>
          </p:cNvSpPr>
          <p:nvPr>
            <p:ph idx="1"/>
          </p:nvPr>
        </p:nvSpPr>
        <p:spPr>
          <a:xfrm>
            <a:off x="628650" y="379562"/>
            <a:ext cx="7886700" cy="5891842"/>
          </a:xfrm>
        </p:spPr>
        <p:txBody>
          <a:bodyPr>
            <a:normAutofit fontScale="92500"/>
          </a:bodyPr>
          <a:lstStyle/>
          <a:p>
            <a:pPr marL="0" marR="0">
              <a:lnSpc>
                <a:spcPct val="115000"/>
              </a:lnSpc>
              <a:spcAft>
                <a:spcPts val="800"/>
              </a:spcAft>
              <a:buNone/>
            </a:pPr>
            <a:r>
              <a:rPr lang="en-US" sz="3400" kern="0" dirty="0">
                <a:effectLst/>
                <a:latin typeface="Aptos" panose="020B0004020202020204" pitchFamily="34" charset="0"/>
                <a:ea typeface="Times New Roman" panose="02020603050405020304" pitchFamily="18" charset="0"/>
                <a:cs typeface="Calibri" panose="020F0502020204030204" pitchFamily="34" charset="0"/>
              </a:rPr>
              <a:t>Paul wraps up this analogy of being a soldier with God’s armor on with the instructions to pray. He has been sharing with his readers how God’s armor can and will protect a soldier in this spiritual battle and thus enable us to be a true and valiant warrior for Christ. But, we must realize that the battle will NOT be won by OUR might and ability. In this battle we must be sure to include God the Father in our actions</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kern="0" dirty="0">
                <a:solidFill>
                  <a:srgbClr val="00B050"/>
                </a:solidFill>
                <a:effectLst/>
                <a:latin typeface="Aptos" panose="020B0004020202020204" pitchFamily="34" charset="0"/>
                <a:ea typeface="Times New Roman" panose="02020603050405020304" pitchFamily="18" charset="0"/>
                <a:cs typeface="Calibri" panose="020F0502020204030204" pitchFamily="34" charset="0"/>
              </a:rPr>
              <a:t>  </a:t>
            </a:r>
            <a:r>
              <a:rPr lang="en-US" sz="2400" b="1" kern="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76509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3DBD7-23CF-4DFB-EB87-29F40CDCB8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9E521-8962-1BD7-25A7-A17839F741F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F661F60-896E-DE7C-753B-3BE5ACA5F55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Luke 18:1 “</a:t>
            </a:r>
            <a:r>
              <a:rPr lang="en-US" sz="3400" dirty="0"/>
              <a:t>And He was telling them a parable </a:t>
            </a:r>
            <a:r>
              <a:rPr lang="en-US" sz="3400" b="1" dirty="0"/>
              <a:t>to show</a:t>
            </a:r>
            <a:r>
              <a:rPr lang="en-US" sz="3400" dirty="0"/>
              <a:t> </a:t>
            </a:r>
            <a:r>
              <a:rPr lang="en-US" sz="3400" b="1" dirty="0"/>
              <a:t>that at all times they ought to pray</a:t>
            </a:r>
            <a:r>
              <a:rPr lang="en-US" sz="3400" dirty="0"/>
              <a:t>, and not to lose heart.”   </a:t>
            </a:r>
          </a:p>
          <a:p>
            <a:pPr marL="0" indent="0">
              <a:lnSpc>
                <a:spcPct val="107000"/>
              </a:lnSpc>
              <a:spcBef>
                <a:spcPts val="0"/>
              </a:spcBef>
              <a:spcAft>
                <a:spcPts val="600"/>
              </a:spcAft>
              <a:buNone/>
            </a:pPr>
            <a:r>
              <a:rPr lang="en-US" sz="3400" b="1" dirty="0"/>
              <a:t>1 Thess 5:17 “</a:t>
            </a:r>
            <a:r>
              <a:rPr lang="en-US" sz="3400" dirty="0"/>
              <a:t>Pray without ceasing.”   </a:t>
            </a:r>
          </a:p>
          <a:p>
            <a:pPr marL="0" indent="0">
              <a:lnSpc>
                <a:spcPct val="107000"/>
              </a:lnSpc>
              <a:spcBef>
                <a:spcPts val="0"/>
              </a:spcBef>
              <a:spcAft>
                <a:spcPts val="600"/>
              </a:spcAft>
              <a:buNone/>
            </a:pPr>
            <a:r>
              <a:rPr lang="en-US" sz="3400" b="1" dirty="0"/>
              <a:t>James 5:13 “</a:t>
            </a:r>
            <a:r>
              <a:rPr lang="en-US" sz="3400" dirty="0"/>
              <a:t>Is anyone among you sick</a:t>
            </a:r>
            <a:r>
              <a:rPr lang="en-US" sz="3400" i="1" dirty="0"/>
              <a:t> (problems/difficulties/struggles)</a:t>
            </a:r>
            <a:r>
              <a:rPr lang="en-US" sz="3400" dirty="0"/>
              <a:t>? Then he must pray.”        </a:t>
            </a:r>
            <a:r>
              <a:rPr lang="en-US" sz="3400" b="1" dirty="0"/>
              <a:t>Phil 4:6 “</a:t>
            </a:r>
            <a:r>
              <a:rPr lang="en-US" sz="3400" dirty="0"/>
              <a:t>Be anxious for nothing, but in everything by prayer and supplications with thanksgiving let your request be made known to God.” </a:t>
            </a:r>
            <a:r>
              <a:rPr lang="en-US" sz="2400" b="1"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2645743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380FC-37A0-30E1-530E-4041D8EC1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A7087-C3EB-6D3C-774C-EC0612B5E0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F58D31C-3821-B54B-960E-C914A572601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So, before we put on the armor of God – pray. After we put on the armor of God but before we go out to battle – pray. While we are in battle – pray. After our battle, win or lose, pray. Because sometimes we will fail. God won’t fail us but all of us may at times falter and fall. And when we are victorious, when God is victorious through us, pray a prayer of praise and thanksgiving. </a:t>
            </a:r>
            <a:r>
              <a:rPr lang="en-US" sz="2400" b="1"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2553647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Prayer reminds us that we use all of this armor in dependence on the Spirit. He is God’s power at work within us, enabling us to put on the armor and stand strong in the Lord. So let us leave this building and go out as trusting and faithful soldiers in God’s army. </a:t>
            </a:r>
            <a:r>
              <a:rPr lang="en-US" sz="3400"/>
              <a:t>**</a:t>
            </a:r>
            <a:endParaRPr lang="en-US" sz="3400" dirty="0"/>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400" dirty="0"/>
              <a:t>But here is the good news: Jesus understands the problem with living in this world and the natural temptations to sin. </a:t>
            </a:r>
          </a:p>
          <a:p>
            <a:pPr marL="0" indent="0">
              <a:buNone/>
            </a:pPr>
            <a:r>
              <a:rPr lang="en-US" sz="3400" dirty="0"/>
              <a:t>As </a:t>
            </a:r>
            <a:r>
              <a:rPr lang="en-US" sz="3400" b="1" dirty="0"/>
              <a:t>Rom 3:23</a:t>
            </a:r>
            <a:r>
              <a:rPr lang="en-US" sz="3400" dirty="0"/>
              <a:t> tells us – all have sinned and fall short of the glory of God. The problem, as the Hebrews writer tell us, is that the blood of bulls and goats cannot  remove our sins from us. This is why it was necessary that Christ, without sin, was offered up as a sacrifice for us all. …</a:t>
            </a:r>
            <a:endParaRPr lang="en-US" sz="3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400" b="1" dirty="0"/>
              <a:t>1 Peter 3:18 “</a:t>
            </a:r>
            <a:r>
              <a:rPr lang="en-US" sz="3400" dirty="0"/>
              <a:t>For Christ also died for sins once for all, the just for the unjust, so that He might bring us to God, having been put to death in the flesh, but made alive in the spirit.”     </a:t>
            </a:r>
            <a:r>
              <a:rPr lang="en-US" sz="3400" b="1" dirty="0"/>
              <a:t>1 Cor 15:57 “</a:t>
            </a:r>
            <a:r>
              <a:rPr lang="en-US" sz="3400" dirty="0"/>
              <a:t>But thanks be to God, who gives us the victory </a:t>
            </a:r>
            <a:r>
              <a:rPr lang="en-US" sz="3400" b="1" dirty="0"/>
              <a:t>through our Lord Jesus Christ</a:t>
            </a:r>
            <a:r>
              <a:rPr lang="en-US" sz="3400" dirty="0"/>
              <a:t>.”    This victory refers to the battle for us with regard to death and sin, eternal life or eternal death. …</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dirty="0"/>
              <a:t>We see this explained perfectly in Peter’s letter:        </a:t>
            </a:r>
            <a:r>
              <a:rPr lang="en-US" sz="3200" b="1" dirty="0"/>
              <a:t>1 Peter 1:3-5 “</a:t>
            </a:r>
            <a:r>
              <a:rPr lang="en-US" sz="3200" dirty="0"/>
              <a:t>Blessed be the God and Father of our Lord Jesus Christ, who according to His great mercy has caused us to be born again to a living hope through the resurrection of Jesus Christ from the dead, to obtain an inheritance w</a:t>
            </a:r>
            <a:r>
              <a:rPr lang="en-US" sz="3200" i="1" dirty="0"/>
              <a:t>hich is</a:t>
            </a:r>
            <a:r>
              <a:rPr lang="en-US" sz="3200" dirty="0"/>
              <a:t> imperishable, undefiled, and will not fade away, reserved in heaven for you, </a:t>
            </a:r>
            <a:r>
              <a:rPr lang="en-US" sz="3200" b="1" baseline="30000" dirty="0"/>
              <a:t>5 </a:t>
            </a:r>
            <a:r>
              <a:rPr lang="en-US" sz="3200" dirty="0"/>
              <a:t>who are protected by the power of God through faith for a salvation ready to be revealed in </a:t>
            </a:r>
            <a:r>
              <a:rPr lang="en-US" sz="3200" i="1" dirty="0"/>
              <a:t>the</a:t>
            </a:r>
            <a:r>
              <a:rPr lang="en-US" sz="3200" dirty="0"/>
              <a:t> last time.”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These passages tell us the path taken by our Lord in order to obtain for us a restored relationship </a:t>
            </a:r>
            <a:r>
              <a:rPr lang="en-US" sz="3400" b="1" dirty="0"/>
              <a:t>in this life</a:t>
            </a:r>
            <a:r>
              <a:rPr lang="en-US" sz="3400" dirty="0"/>
              <a:t> and </a:t>
            </a:r>
            <a:r>
              <a:rPr lang="en-US" sz="3400" b="1" dirty="0"/>
              <a:t>leading us to eternity</a:t>
            </a:r>
            <a:r>
              <a:rPr lang="en-US" sz="3400" dirty="0"/>
              <a:t> with the Father. Thankfully, God’s plans and actions are not limited to what He did through Christ. God also has plans for </a:t>
            </a:r>
            <a:r>
              <a:rPr lang="en-US" sz="3400" b="1" dirty="0"/>
              <a:t>helping us in this life</a:t>
            </a:r>
            <a:r>
              <a:rPr lang="en-US" sz="3400" dirty="0"/>
              <a:t> so that we may enjoy the blessings of His love and protection </a:t>
            </a:r>
            <a:r>
              <a:rPr lang="en-US" sz="3400" b="1" dirty="0"/>
              <a:t>today.</a:t>
            </a:r>
            <a:r>
              <a:rPr lang="en-US" sz="3400" dirty="0"/>
              <a:t>  </a:t>
            </a:r>
          </a:p>
          <a:p>
            <a:pPr marL="0" indent="0">
              <a:lnSpc>
                <a:spcPct val="107000"/>
              </a:lnSpc>
              <a:spcBef>
                <a:spcPts val="0"/>
              </a:spcBef>
              <a:spcAft>
                <a:spcPts val="600"/>
              </a:spcAft>
              <a:buNone/>
            </a:pPr>
            <a:r>
              <a:rPr lang="en-US" sz="3400" b="1" dirty="0"/>
              <a:t>One help</a:t>
            </a:r>
            <a:r>
              <a:rPr lang="en-US" sz="3400" dirty="0"/>
              <a:t> given us is the Holy Spirit: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b="1" dirty="0"/>
              <a:t>John 14:16, 18 </a:t>
            </a:r>
            <a:r>
              <a:rPr lang="en-US" sz="3400" dirty="0"/>
              <a:t>“I will ask the Father, and He will give you another Helper, that He may be with you forever. I will not leave you as orphans; I will come to you.”  </a:t>
            </a:r>
            <a:r>
              <a:rPr lang="en-US" sz="3400" b="1" dirty="0"/>
              <a:t>Acts 3:38 “</a:t>
            </a:r>
            <a:r>
              <a:rPr lang="en-US" sz="3400" dirty="0"/>
              <a:t>Peter said to them, ‘Repent, and each of you be baptized in the name of Jesus Christ for the forgiveness of your sins and you will </a:t>
            </a:r>
            <a:r>
              <a:rPr lang="en-US" sz="3400" b="1" dirty="0"/>
              <a:t>receive the gift of the Holy Spirit.</a:t>
            </a:r>
            <a:r>
              <a:rPr lang="en-US" sz="1200" dirty="0">
                <a:solidFill>
                  <a:srgbClr val="00B050"/>
                </a:solidFill>
              </a:rPr>
              <a:t>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A second help</a:t>
            </a:r>
            <a:r>
              <a:rPr lang="en-US" sz="3200" dirty="0"/>
              <a:t> which has been provide to us is God’s family:     </a:t>
            </a:r>
            <a:r>
              <a:rPr lang="en-US" sz="3200" b="1" dirty="0"/>
              <a:t>1 Thess 5:11 </a:t>
            </a:r>
            <a:r>
              <a:rPr lang="en-US" sz="3200" dirty="0"/>
              <a:t>“Therefore encourage one another and build each other up, just as in fact you are doing.”</a:t>
            </a:r>
            <a:r>
              <a:rPr lang="en-US" sz="3200" i="1" dirty="0"/>
              <a:t>    </a:t>
            </a:r>
            <a:r>
              <a:rPr lang="en-US" sz="3200" b="1" dirty="0"/>
              <a:t>Heb 3:13</a:t>
            </a:r>
            <a:r>
              <a:rPr lang="en-US" sz="3200" b="1" i="1" dirty="0"/>
              <a:t>  </a:t>
            </a:r>
            <a:r>
              <a:rPr lang="en-US" sz="3200" dirty="0"/>
              <a:t>“But encourage one another daily, as long as it is called Today, so that none of you may be hardened by sin’s deceitfulness.”      </a:t>
            </a:r>
            <a:r>
              <a:rPr lang="en-US" sz="3200" b="1" dirty="0"/>
              <a:t>Gal 6:2 </a:t>
            </a:r>
            <a:r>
              <a:rPr lang="en-US" sz="3200" dirty="0"/>
              <a:t>“Carry each other’s burdens, and in this way, you will fulfill</a:t>
            </a:r>
            <a:r>
              <a:rPr lang="en-US" sz="3200" i="1" dirty="0"/>
              <a:t> </a:t>
            </a:r>
            <a:r>
              <a:rPr lang="en-US" sz="3200" dirty="0"/>
              <a:t>the law of Christ.”</a:t>
            </a:r>
            <a:r>
              <a:rPr lang="en-US" sz="3200" i="1" dirty="0"/>
              <a:t>     </a:t>
            </a:r>
            <a:r>
              <a:rPr lang="en-US" sz="3200" b="1" dirty="0"/>
              <a:t>Romans 15:2 </a:t>
            </a:r>
            <a:r>
              <a:rPr lang="en-US" sz="3200" dirty="0"/>
              <a:t>“Each of us should please our neighbors for their good, to build them up.”</a:t>
            </a:r>
            <a:r>
              <a:rPr lang="en-US" sz="1200" dirty="0">
                <a:solidFill>
                  <a:srgbClr val="00B050"/>
                </a:solidFill>
              </a:rPr>
              <a:t> = required involvement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10A7-E085-C38C-5EA8-85B2F06AD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3A9E-959A-D8F8-8CB7-5EB34961574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A3E0F6-D84A-CD71-BF0C-277BA342E86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A third help is God’s holy Scriptures:   </a:t>
            </a:r>
          </a:p>
          <a:p>
            <a:pPr marL="0" indent="0">
              <a:lnSpc>
                <a:spcPct val="107000"/>
              </a:lnSpc>
              <a:spcBef>
                <a:spcPts val="0"/>
              </a:spcBef>
              <a:spcAft>
                <a:spcPts val="600"/>
              </a:spcAft>
              <a:buNone/>
            </a:pPr>
            <a:r>
              <a:rPr lang="en-US" sz="3200" b="1" dirty="0"/>
              <a:t>Rom 15:4 </a:t>
            </a:r>
            <a:r>
              <a:rPr lang="en-US" sz="3200" dirty="0"/>
              <a:t>“For whatever was written in earlier times was written for our instruction so that through perseverance and the encouragement of the Scriptures we might have hope.”   </a:t>
            </a:r>
          </a:p>
          <a:p>
            <a:pPr marL="0" indent="0">
              <a:lnSpc>
                <a:spcPct val="107000"/>
              </a:lnSpc>
              <a:spcBef>
                <a:spcPts val="0"/>
              </a:spcBef>
              <a:spcAft>
                <a:spcPts val="600"/>
              </a:spcAft>
              <a:buNone/>
            </a:pPr>
            <a:r>
              <a:rPr lang="en-US" sz="3200" b="1" dirty="0"/>
              <a:t>2 Tim 3:16,17 </a:t>
            </a:r>
            <a:r>
              <a:rPr lang="en-US" sz="3200" dirty="0"/>
              <a:t>“All Scripture is inspired by God and profitable for teaching, for reproof, for correction, for training in righteousness; in order to equip us for good works.”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45983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488</TotalTime>
  <Words>2198</Words>
  <Application>Microsoft Office PowerPoint</Application>
  <PresentationFormat>On-screen Show (4:3)</PresentationFormat>
  <Paragraphs>49</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2026-06-15T17:57:13Z</dcterms:modified>
</cp:coreProperties>
</file>