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1" r:id="rId12"/>
    <p:sldId id="330" r:id="rId13"/>
    <p:sldId id="338" r:id="rId14"/>
    <p:sldId id="337" r:id="rId15"/>
    <p:sldId id="336" r:id="rId16"/>
    <p:sldId id="335" r:id="rId17"/>
    <p:sldId id="334" r:id="rId18"/>
    <p:sldId id="340" r:id="rId19"/>
    <p:sldId id="339"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4F328D-A6C3-4DA1-9596-2710559C508F}" v="19" dt="2026-06-29T19:32:05.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delSld modSld">
      <pc:chgData name="James Young" userId="7f8d7c9cdb576883" providerId="LiveId" clId="{CB16DE9E-3AA6-4238-BE96-44A894DEE4D6}" dt="2026-06-29T19:33:18.858" v="168" actId="20577"/>
      <pc:docMkLst>
        <pc:docMk/>
      </pc:docMkLst>
      <pc:sldChg chg="modSp mod">
        <pc:chgData name="James Young" userId="7f8d7c9cdb576883" providerId="LiveId" clId="{CB16DE9E-3AA6-4238-BE96-44A894DEE4D6}" dt="2026-06-29T19:16:27.085" v="18" actId="20577"/>
        <pc:sldMkLst>
          <pc:docMk/>
          <pc:sldMk cId="2838560389" sldId="296"/>
        </pc:sldMkLst>
        <pc:spChg chg="mod">
          <ac:chgData name="James Young" userId="7f8d7c9cdb576883" providerId="LiveId" clId="{CB16DE9E-3AA6-4238-BE96-44A894DEE4D6}" dt="2026-06-29T19:16:27.085" v="18" actId="20577"/>
          <ac:spMkLst>
            <pc:docMk/>
            <pc:sldMk cId="2838560389" sldId="296"/>
            <ac:spMk id="3" creationId="{708276BC-A706-40B5-B51D-6AA00A059507}"/>
          </ac:spMkLst>
        </pc:spChg>
      </pc:sldChg>
      <pc:sldChg chg="modSp mod">
        <pc:chgData name="James Young" userId="7f8d7c9cdb576883" providerId="LiveId" clId="{CB16DE9E-3AA6-4238-BE96-44A894DEE4D6}" dt="2026-06-29T19:19:21.455" v="29" actId="20577"/>
        <pc:sldMkLst>
          <pc:docMk/>
          <pc:sldMk cId="3390102180" sldId="311"/>
        </pc:sldMkLst>
        <pc:spChg chg="mod">
          <ac:chgData name="James Young" userId="7f8d7c9cdb576883" providerId="LiveId" clId="{CB16DE9E-3AA6-4238-BE96-44A894DEE4D6}" dt="2026-06-29T19:19:21.455" v="29" actId="20577"/>
          <ac:spMkLst>
            <pc:docMk/>
            <pc:sldMk cId="3390102180" sldId="311"/>
            <ac:spMk id="3" creationId="{708276BC-A706-40B5-B51D-6AA00A059507}"/>
          </ac:spMkLst>
        </pc:spChg>
      </pc:sldChg>
      <pc:sldChg chg="modSp mod">
        <pc:chgData name="James Young" userId="7f8d7c9cdb576883" providerId="LiveId" clId="{CB16DE9E-3AA6-4238-BE96-44A894DEE4D6}" dt="2026-06-29T19:18:18.922" v="26" actId="255"/>
        <pc:sldMkLst>
          <pc:docMk/>
          <pc:sldMk cId="2438453614" sldId="316"/>
        </pc:sldMkLst>
        <pc:spChg chg="mod">
          <ac:chgData name="James Young" userId="7f8d7c9cdb576883" providerId="LiveId" clId="{CB16DE9E-3AA6-4238-BE96-44A894DEE4D6}" dt="2026-06-29T19:18:18.922" v="26" actId="255"/>
          <ac:spMkLst>
            <pc:docMk/>
            <pc:sldMk cId="2438453614" sldId="316"/>
            <ac:spMk id="3" creationId="{708276BC-A706-40B5-B51D-6AA00A059507}"/>
          </ac:spMkLst>
        </pc:spChg>
      </pc:sldChg>
      <pc:sldChg chg="modSp mod">
        <pc:chgData name="James Young" userId="7f8d7c9cdb576883" providerId="LiveId" clId="{CB16DE9E-3AA6-4238-BE96-44A894DEE4D6}" dt="2026-06-29T19:17:01.752" v="21" actId="255"/>
        <pc:sldMkLst>
          <pc:docMk/>
          <pc:sldMk cId="2029461572" sldId="317"/>
        </pc:sldMkLst>
        <pc:spChg chg="mod">
          <ac:chgData name="James Young" userId="7f8d7c9cdb576883" providerId="LiveId" clId="{CB16DE9E-3AA6-4238-BE96-44A894DEE4D6}" dt="2026-06-29T19:17:01.752" v="21" actId="255"/>
          <ac:spMkLst>
            <pc:docMk/>
            <pc:sldMk cId="2029461572" sldId="317"/>
            <ac:spMk id="3" creationId="{708276BC-A706-40B5-B51D-6AA00A059507}"/>
          </ac:spMkLst>
        </pc:spChg>
      </pc:sldChg>
      <pc:sldChg chg="modSp mod">
        <pc:chgData name="James Young" userId="7f8d7c9cdb576883" providerId="LiveId" clId="{CB16DE9E-3AA6-4238-BE96-44A894DEE4D6}" dt="2026-06-29T19:21:34.931" v="53" actId="255"/>
        <pc:sldMkLst>
          <pc:docMk/>
          <pc:sldMk cId="2535498520" sldId="325"/>
        </pc:sldMkLst>
        <pc:spChg chg="mod">
          <ac:chgData name="James Young" userId="7f8d7c9cdb576883" providerId="LiveId" clId="{CB16DE9E-3AA6-4238-BE96-44A894DEE4D6}" dt="2026-06-29T19:21:34.931" v="53" actId="255"/>
          <ac:spMkLst>
            <pc:docMk/>
            <pc:sldMk cId="2535498520" sldId="325"/>
            <ac:spMk id="3" creationId="{708276BC-A706-40B5-B51D-6AA00A059507}"/>
          </ac:spMkLst>
        </pc:spChg>
      </pc:sldChg>
      <pc:sldChg chg="modSp mod">
        <pc:chgData name="James Young" userId="7f8d7c9cdb576883" providerId="LiveId" clId="{CB16DE9E-3AA6-4238-BE96-44A894DEE4D6}" dt="2026-06-29T19:20:52.308" v="50" actId="20577"/>
        <pc:sldMkLst>
          <pc:docMk/>
          <pc:sldMk cId="3328950240" sldId="326"/>
        </pc:sldMkLst>
        <pc:spChg chg="mod">
          <ac:chgData name="James Young" userId="7f8d7c9cdb576883" providerId="LiveId" clId="{CB16DE9E-3AA6-4238-BE96-44A894DEE4D6}" dt="2026-06-29T19:20:52.308" v="50" actId="20577"/>
          <ac:spMkLst>
            <pc:docMk/>
            <pc:sldMk cId="3328950240" sldId="326"/>
            <ac:spMk id="3" creationId="{708276BC-A706-40B5-B51D-6AA00A059507}"/>
          </ac:spMkLst>
        </pc:spChg>
      </pc:sldChg>
      <pc:sldChg chg="modSp mod">
        <pc:chgData name="James Young" userId="7f8d7c9cdb576883" providerId="LiveId" clId="{CB16DE9E-3AA6-4238-BE96-44A894DEE4D6}" dt="2026-06-29T19:20:15.243" v="41" actId="255"/>
        <pc:sldMkLst>
          <pc:docMk/>
          <pc:sldMk cId="1318643211" sldId="327"/>
        </pc:sldMkLst>
        <pc:spChg chg="mod">
          <ac:chgData name="James Young" userId="7f8d7c9cdb576883" providerId="LiveId" clId="{CB16DE9E-3AA6-4238-BE96-44A894DEE4D6}" dt="2026-06-29T19:20:15.243" v="41" actId="255"/>
          <ac:spMkLst>
            <pc:docMk/>
            <pc:sldMk cId="1318643211" sldId="327"/>
            <ac:spMk id="3" creationId="{708276BC-A706-40B5-B51D-6AA00A059507}"/>
          </ac:spMkLst>
        </pc:spChg>
      </pc:sldChg>
      <pc:sldChg chg="del">
        <pc:chgData name="James Young" userId="7f8d7c9cdb576883" providerId="LiveId" clId="{CB16DE9E-3AA6-4238-BE96-44A894DEE4D6}" dt="2026-06-29T19:33:11.971" v="164" actId="2696"/>
        <pc:sldMkLst>
          <pc:docMk/>
          <pc:sldMk cId="1699271710" sldId="328"/>
        </pc:sldMkLst>
      </pc:sldChg>
      <pc:sldChg chg="del">
        <pc:chgData name="James Young" userId="7f8d7c9cdb576883" providerId="LiveId" clId="{CB16DE9E-3AA6-4238-BE96-44A894DEE4D6}" dt="2026-06-29T19:32:55.359" v="160" actId="2696"/>
        <pc:sldMkLst>
          <pc:docMk/>
          <pc:sldMk cId="2668487088" sldId="329"/>
        </pc:sldMkLst>
      </pc:sldChg>
      <pc:sldChg chg="modSp mod">
        <pc:chgData name="James Young" userId="7f8d7c9cdb576883" providerId="LiveId" clId="{CB16DE9E-3AA6-4238-BE96-44A894DEE4D6}" dt="2026-06-29T19:25:58.504" v="96" actId="20577"/>
        <pc:sldMkLst>
          <pc:docMk/>
          <pc:sldMk cId="1747595688" sldId="330"/>
        </pc:sldMkLst>
        <pc:spChg chg="mod">
          <ac:chgData name="James Young" userId="7f8d7c9cdb576883" providerId="LiveId" clId="{CB16DE9E-3AA6-4238-BE96-44A894DEE4D6}" dt="2026-06-29T19:25:58.504" v="96" actId="20577"/>
          <ac:spMkLst>
            <pc:docMk/>
            <pc:sldMk cId="1747595688" sldId="330"/>
            <ac:spMk id="3" creationId="{54A0133A-30FB-7681-40F8-BFACD7B30B0D}"/>
          </ac:spMkLst>
        </pc:spChg>
      </pc:sldChg>
      <pc:sldChg chg="modSp mod">
        <pc:chgData name="James Young" userId="7f8d7c9cdb576883" providerId="LiveId" clId="{CB16DE9E-3AA6-4238-BE96-44A894DEE4D6}" dt="2026-06-29T19:24:23.871" v="85" actId="5793"/>
        <pc:sldMkLst>
          <pc:docMk/>
          <pc:sldMk cId="4033585420" sldId="331"/>
        </pc:sldMkLst>
        <pc:spChg chg="mod">
          <ac:chgData name="James Young" userId="7f8d7c9cdb576883" providerId="LiveId" clId="{CB16DE9E-3AA6-4238-BE96-44A894DEE4D6}" dt="2026-06-29T19:24:23.871" v="85" actId="5793"/>
          <ac:spMkLst>
            <pc:docMk/>
            <pc:sldMk cId="4033585420" sldId="331"/>
            <ac:spMk id="3" creationId="{9FF5E836-6F19-0C4F-0CC9-7F1E1596AD33}"/>
          </ac:spMkLst>
        </pc:spChg>
      </pc:sldChg>
      <pc:sldChg chg="modSp mod">
        <pc:chgData name="James Young" userId="7f8d7c9cdb576883" providerId="LiveId" clId="{CB16DE9E-3AA6-4238-BE96-44A894DEE4D6}" dt="2026-06-29T19:23:27.146" v="74" actId="20577"/>
        <pc:sldMkLst>
          <pc:docMk/>
          <pc:sldMk cId="3270483536" sldId="332"/>
        </pc:sldMkLst>
        <pc:spChg chg="mod">
          <ac:chgData name="James Young" userId="7f8d7c9cdb576883" providerId="LiveId" clId="{CB16DE9E-3AA6-4238-BE96-44A894DEE4D6}" dt="2026-06-29T19:23:27.146" v="74" actId="20577"/>
          <ac:spMkLst>
            <pc:docMk/>
            <pc:sldMk cId="3270483536" sldId="332"/>
            <ac:spMk id="3" creationId="{9B8F403C-9230-0156-946C-CC152F669928}"/>
          </ac:spMkLst>
        </pc:spChg>
      </pc:sldChg>
      <pc:sldChg chg="modSp mod">
        <pc:chgData name="James Young" userId="7f8d7c9cdb576883" providerId="LiveId" clId="{CB16DE9E-3AA6-4238-BE96-44A894DEE4D6}" dt="2026-06-29T19:22:11.423" v="56" actId="255"/>
        <pc:sldMkLst>
          <pc:docMk/>
          <pc:sldMk cId="701459834" sldId="333"/>
        </pc:sldMkLst>
        <pc:spChg chg="mod">
          <ac:chgData name="James Young" userId="7f8d7c9cdb576883" providerId="LiveId" clId="{CB16DE9E-3AA6-4238-BE96-44A894DEE4D6}" dt="2026-06-29T19:22:11.423" v="56" actId="255"/>
          <ac:spMkLst>
            <pc:docMk/>
            <pc:sldMk cId="701459834" sldId="333"/>
            <ac:spMk id="3" creationId="{C6A3E0F6-D84A-CD71-BF0C-277BA342E860}"/>
          </ac:spMkLst>
        </pc:spChg>
      </pc:sldChg>
      <pc:sldChg chg="modSp mod">
        <pc:chgData name="James Young" userId="7f8d7c9cdb576883" providerId="LiveId" clId="{CB16DE9E-3AA6-4238-BE96-44A894DEE4D6}" dt="2026-06-29T19:30:24.507" v="135" actId="255"/>
        <pc:sldMkLst>
          <pc:docMk/>
          <pc:sldMk cId="2441161610" sldId="334"/>
        </pc:sldMkLst>
        <pc:spChg chg="mod">
          <ac:chgData name="James Young" userId="7f8d7c9cdb576883" providerId="LiveId" clId="{CB16DE9E-3AA6-4238-BE96-44A894DEE4D6}" dt="2026-06-29T19:30:24.507" v="135" actId="255"/>
          <ac:spMkLst>
            <pc:docMk/>
            <pc:sldMk cId="2441161610" sldId="334"/>
            <ac:spMk id="3" creationId="{0803011B-13E9-8933-BB73-66AC21E15DCB}"/>
          </ac:spMkLst>
        </pc:spChg>
      </pc:sldChg>
      <pc:sldChg chg="modSp mod">
        <pc:chgData name="James Young" userId="7f8d7c9cdb576883" providerId="LiveId" clId="{CB16DE9E-3AA6-4238-BE96-44A894DEE4D6}" dt="2026-06-29T19:29:53.529" v="130" actId="20577"/>
        <pc:sldMkLst>
          <pc:docMk/>
          <pc:sldMk cId="110163362" sldId="335"/>
        </pc:sldMkLst>
        <pc:spChg chg="mod">
          <ac:chgData name="James Young" userId="7f8d7c9cdb576883" providerId="LiveId" clId="{CB16DE9E-3AA6-4238-BE96-44A894DEE4D6}" dt="2026-06-29T19:29:53.529" v="130" actId="20577"/>
          <ac:spMkLst>
            <pc:docMk/>
            <pc:sldMk cId="110163362" sldId="335"/>
            <ac:spMk id="3" creationId="{4E403575-A5E9-933B-1A80-5D1372C8F567}"/>
          </ac:spMkLst>
        </pc:spChg>
      </pc:sldChg>
      <pc:sldChg chg="modSp mod">
        <pc:chgData name="James Young" userId="7f8d7c9cdb576883" providerId="LiveId" clId="{CB16DE9E-3AA6-4238-BE96-44A894DEE4D6}" dt="2026-06-29T19:28:59.099" v="123" actId="27636"/>
        <pc:sldMkLst>
          <pc:docMk/>
          <pc:sldMk cId="1510809545" sldId="336"/>
        </pc:sldMkLst>
        <pc:spChg chg="mod">
          <ac:chgData name="James Young" userId="7f8d7c9cdb576883" providerId="LiveId" clId="{CB16DE9E-3AA6-4238-BE96-44A894DEE4D6}" dt="2026-06-29T19:28:59.099" v="123" actId="27636"/>
          <ac:spMkLst>
            <pc:docMk/>
            <pc:sldMk cId="1510809545" sldId="336"/>
            <ac:spMk id="3" creationId="{E3637AB0-9544-A4E5-B22C-94473D11D593}"/>
          </ac:spMkLst>
        </pc:spChg>
      </pc:sldChg>
      <pc:sldChg chg="modSp mod">
        <pc:chgData name="James Young" userId="7f8d7c9cdb576883" providerId="LiveId" clId="{CB16DE9E-3AA6-4238-BE96-44A894DEE4D6}" dt="2026-06-29T19:27:40.817" v="108" actId="255"/>
        <pc:sldMkLst>
          <pc:docMk/>
          <pc:sldMk cId="2227301378" sldId="337"/>
        </pc:sldMkLst>
        <pc:spChg chg="mod">
          <ac:chgData name="James Young" userId="7f8d7c9cdb576883" providerId="LiveId" clId="{CB16DE9E-3AA6-4238-BE96-44A894DEE4D6}" dt="2026-06-29T19:27:40.817" v="108" actId="255"/>
          <ac:spMkLst>
            <pc:docMk/>
            <pc:sldMk cId="2227301378" sldId="337"/>
            <ac:spMk id="3" creationId="{D05E6D88-420B-FCA0-F7DE-E4E2393197E6}"/>
          </ac:spMkLst>
        </pc:spChg>
      </pc:sldChg>
      <pc:sldChg chg="modSp mod">
        <pc:chgData name="James Young" userId="7f8d7c9cdb576883" providerId="LiveId" clId="{CB16DE9E-3AA6-4238-BE96-44A894DEE4D6}" dt="2026-06-29T19:27:07.780" v="105" actId="20577"/>
        <pc:sldMkLst>
          <pc:docMk/>
          <pc:sldMk cId="2887796465" sldId="338"/>
        </pc:sldMkLst>
        <pc:spChg chg="mod">
          <ac:chgData name="James Young" userId="7f8d7c9cdb576883" providerId="LiveId" clId="{CB16DE9E-3AA6-4238-BE96-44A894DEE4D6}" dt="2026-06-29T19:27:07.780" v="105" actId="20577"/>
          <ac:spMkLst>
            <pc:docMk/>
            <pc:sldMk cId="2887796465" sldId="338"/>
            <ac:spMk id="3" creationId="{90BFF7C5-F402-0285-0C94-1F6437C01FBE}"/>
          </ac:spMkLst>
        </pc:spChg>
      </pc:sldChg>
      <pc:sldChg chg="modSp mod">
        <pc:chgData name="James Young" userId="7f8d7c9cdb576883" providerId="LiveId" clId="{CB16DE9E-3AA6-4238-BE96-44A894DEE4D6}" dt="2026-06-29T19:33:18.858" v="168" actId="20577"/>
        <pc:sldMkLst>
          <pc:docMk/>
          <pc:sldMk cId="402610051" sldId="339"/>
        </pc:sldMkLst>
        <pc:spChg chg="mod">
          <ac:chgData name="James Young" userId="7f8d7c9cdb576883" providerId="LiveId" clId="{CB16DE9E-3AA6-4238-BE96-44A894DEE4D6}" dt="2026-06-29T19:33:18.858" v="168" actId="20577"/>
          <ac:spMkLst>
            <pc:docMk/>
            <pc:sldMk cId="402610051" sldId="339"/>
            <ac:spMk id="3" creationId="{23C53FBA-C986-F78C-B665-26266794DC79}"/>
          </ac:spMkLst>
        </pc:spChg>
      </pc:sldChg>
      <pc:sldChg chg="modSp mod">
        <pc:chgData name="James Young" userId="7f8d7c9cdb576883" providerId="LiveId" clId="{CB16DE9E-3AA6-4238-BE96-44A894DEE4D6}" dt="2026-06-29T19:31:40.641" v="146" actId="113"/>
        <pc:sldMkLst>
          <pc:docMk/>
          <pc:sldMk cId="1142503779" sldId="340"/>
        </pc:sldMkLst>
        <pc:spChg chg="mod">
          <ac:chgData name="James Young" userId="7f8d7c9cdb576883" providerId="LiveId" clId="{CB16DE9E-3AA6-4238-BE96-44A894DEE4D6}" dt="2026-06-29T19:31:40.641" v="146" actId="113"/>
          <ac:spMkLst>
            <pc:docMk/>
            <pc:sldMk cId="1142503779" sldId="340"/>
            <ac:spMk id="3" creationId="{49ACF999-3B9D-2B7A-4CD5-D2F7AC4FD6B4}"/>
          </ac:spMkLst>
        </pc:spChg>
      </pc:sldChg>
      <pc:sldChg chg="del">
        <pc:chgData name="James Young" userId="7f8d7c9cdb576883" providerId="LiveId" clId="{CB16DE9E-3AA6-4238-BE96-44A894DEE4D6}" dt="2026-06-29T19:32:52.170" v="159" actId="2696"/>
        <pc:sldMkLst>
          <pc:docMk/>
          <pc:sldMk cId="3541169144" sldId="341"/>
        </pc:sldMkLst>
      </pc:sldChg>
      <pc:sldChg chg="del">
        <pc:chgData name="James Young" userId="7f8d7c9cdb576883" providerId="LiveId" clId="{CB16DE9E-3AA6-4238-BE96-44A894DEE4D6}" dt="2026-06-29T19:32:48.918" v="158" actId="2696"/>
        <pc:sldMkLst>
          <pc:docMk/>
          <pc:sldMk cId="1926967557" sldId="342"/>
        </pc:sldMkLst>
      </pc:sldChg>
      <pc:sldChg chg="del">
        <pc:chgData name="James Young" userId="7f8d7c9cdb576883" providerId="LiveId" clId="{CB16DE9E-3AA6-4238-BE96-44A894DEE4D6}" dt="2026-06-29T19:32:45.151" v="157" actId="2696"/>
        <pc:sldMkLst>
          <pc:docMk/>
          <pc:sldMk cId="3712618467" sldId="343"/>
        </pc:sldMkLst>
      </pc:sldChg>
      <pc:sldChg chg="del">
        <pc:chgData name="James Young" userId="7f8d7c9cdb576883" providerId="LiveId" clId="{CB16DE9E-3AA6-4238-BE96-44A894DEE4D6}" dt="2026-06-29T19:33:00.335" v="161" actId="2696"/>
        <pc:sldMkLst>
          <pc:docMk/>
          <pc:sldMk cId="1576509744" sldId="344"/>
        </pc:sldMkLst>
      </pc:sldChg>
      <pc:sldChg chg="del">
        <pc:chgData name="James Young" userId="7f8d7c9cdb576883" providerId="LiveId" clId="{CB16DE9E-3AA6-4238-BE96-44A894DEE4D6}" dt="2026-06-29T19:33:08.568" v="163" actId="2696"/>
        <pc:sldMkLst>
          <pc:docMk/>
          <pc:sldMk cId="2553647658" sldId="345"/>
        </pc:sldMkLst>
      </pc:sldChg>
      <pc:sldChg chg="del">
        <pc:chgData name="James Young" userId="7f8d7c9cdb576883" providerId="LiveId" clId="{CB16DE9E-3AA6-4238-BE96-44A894DEE4D6}" dt="2026-06-29T19:33:05.607" v="162" actId="2696"/>
        <pc:sldMkLst>
          <pc:docMk/>
          <pc:sldMk cId="2645743434" sldId="34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6/29/2026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3523-4566-EE9B-7523-A7BD1FF2A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B3B3-223C-5F4C-4749-223D93285E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8F403C-9230-0156-946C-CC152F669928}"/>
              </a:ext>
            </a:extLst>
          </p:cNvPr>
          <p:cNvSpPr>
            <a:spLocks noGrp="1"/>
          </p:cNvSpPr>
          <p:nvPr>
            <p:ph idx="1"/>
          </p:nvPr>
        </p:nvSpPr>
        <p:spPr>
          <a:xfrm>
            <a:off x="628650" y="379562"/>
            <a:ext cx="7886700" cy="5891842"/>
          </a:xfrm>
        </p:spPr>
        <p:txBody>
          <a:bodyPr>
            <a:normAutofit/>
          </a:bodyPr>
          <a:lstStyle/>
          <a:p>
            <a:pPr marL="0" indent="0">
              <a:buNone/>
            </a:pPr>
            <a:r>
              <a:rPr lang="en-US" sz="3300" dirty="0"/>
              <a:t>And later in         </a:t>
            </a:r>
            <a:r>
              <a:rPr lang="en-US" sz="3300" b="1" dirty="0"/>
              <a:t>Eph 2:8,9 </a:t>
            </a:r>
            <a:r>
              <a:rPr lang="en-US" sz="3300" dirty="0"/>
              <a:t>“For it is by grace you have been saved, through faith, and this is not from yourselves, it is the gif of God”. </a:t>
            </a:r>
          </a:p>
          <a:p>
            <a:pPr marL="0" indent="0">
              <a:buNone/>
            </a:pPr>
            <a:endParaRPr lang="en-US" sz="3300" dirty="0"/>
          </a:p>
          <a:p>
            <a:pPr marL="0" indent="0">
              <a:buNone/>
            </a:pPr>
            <a:r>
              <a:rPr lang="en-US" sz="3300" dirty="0"/>
              <a:t>So, the benefit to following Jesus is that we are also connecting to His heavenly Father who in turn becomes OUR heavenly Father. And in that connection, we receive the promise of blessing given to Abraham for all his descendants. </a:t>
            </a:r>
            <a:endParaRPr lang="en-US" sz="3300" i="1" dirty="0"/>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327048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F19B-3F63-CCBD-50C5-7E6266E3D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B1B81-148C-698E-B8A4-D3F54F1C9AB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F5E836-6F19-0C4F-0CC9-7F1E1596AD33}"/>
              </a:ext>
            </a:extLst>
          </p:cNvPr>
          <p:cNvSpPr>
            <a:spLocks noGrp="1"/>
          </p:cNvSpPr>
          <p:nvPr>
            <p:ph idx="1"/>
          </p:nvPr>
        </p:nvSpPr>
        <p:spPr>
          <a:xfrm>
            <a:off x="628650" y="379562"/>
            <a:ext cx="7886700" cy="5891842"/>
          </a:xfrm>
        </p:spPr>
        <p:txBody>
          <a:bodyPr>
            <a:normAutofit/>
          </a:bodyPr>
          <a:lstStyle/>
          <a:p>
            <a:pPr marL="0" indent="0">
              <a:buNone/>
            </a:pPr>
            <a:r>
              <a:rPr lang="en-US" dirty="0"/>
              <a:t>Now I want to go to another, very similar story that Mathew give us: </a:t>
            </a:r>
          </a:p>
          <a:p>
            <a:pPr marL="0" indent="0">
              <a:buNone/>
            </a:pPr>
            <a:endParaRPr lang="en-US" i="1" dirty="0"/>
          </a:p>
          <a:p>
            <a:pPr marL="0" indent="0">
              <a:buNone/>
            </a:pPr>
            <a:r>
              <a:rPr lang="en-US" b="1" dirty="0"/>
              <a:t>MTT 14:22-33 “</a:t>
            </a:r>
            <a:r>
              <a:rPr lang="en-US" dirty="0"/>
              <a:t>He made His disciples get into the boat and go on ahead. After He sent the crowds away  He went up on the mountain by Himself to pray. And when it was evening, He was there alone. The boat, being a long distance from land began to be battered by the waves, for the winds were contrary. In the 4</a:t>
            </a:r>
            <a:r>
              <a:rPr lang="en-US" baseline="30000" dirty="0"/>
              <a:t>th</a:t>
            </a:r>
            <a:r>
              <a:rPr lang="en-US" dirty="0"/>
              <a:t> watch (3-6 am) He came to them, walking on the sea. When the disciples saw Him walking on the sea, they were terrified, and said, ‘It is a ghost!’ and they cried out in fear.</a:t>
            </a:r>
            <a:endParaRPr lang="en-US" sz="34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3585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09B95-FD98-8641-F77C-7326575A3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BD2B6-A36F-AF22-81FB-5DDF7231998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4A0133A-30FB-7681-40F8-BFACD7B30B0D}"/>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dirty="0"/>
              <a:t>But immediately Jesus spoke to them, saying, ‘Take courage, it is I; do not be afraid.’ (</a:t>
            </a:r>
            <a:r>
              <a:rPr lang="en-US" sz="2400" dirty="0">
                <a:solidFill>
                  <a:srgbClr val="00B050"/>
                </a:solidFill>
                <a:latin typeface="Abadi ExtraLight" panose="020B0204020104020204" pitchFamily="34" charset="0"/>
              </a:rPr>
              <a:t>THIS, after the boat / storm/sleeping story</a:t>
            </a:r>
            <a:r>
              <a:rPr lang="en-US" sz="2400" dirty="0"/>
              <a:t>) </a:t>
            </a:r>
            <a:r>
              <a:rPr lang="en-US" dirty="0"/>
              <a:t>Peter said to Him, Lord, if it is You, command me to come to You on the water.’ And He said, ‘Come!’ and Peter got out of the boat, and walked on the water came toward Jesus. But seeing the wind, he became frightened, and beginning to sink, he cried out, ‘Lord, save me!’ Immediately Jesus stretched out His hand and took hold of him, and said, to him, ‘You of little faith, why did you doubt?’ When they got into the boat, the wind stopped. And those who were in the boat worshiped Him, saying, ‘You are certainly God’s Son!’”</a:t>
            </a:r>
          </a:p>
          <a:p>
            <a:pPr marL="0" indent="0">
              <a:lnSpc>
                <a:spcPct val="107000"/>
              </a:lnSpc>
              <a:spcBef>
                <a:spcPts val="0"/>
              </a:spcBef>
              <a:spcAft>
                <a:spcPts val="600"/>
              </a:spcAft>
              <a:buNone/>
            </a:pPr>
            <a:endParaRPr lang="en-US" sz="3000" dirty="0"/>
          </a:p>
        </p:txBody>
      </p:sp>
    </p:spTree>
    <p:extLst>
      <p:ext uri="{BB962C8B-B14F-4D97-AF65-F5344CB8AC3E}">
        <p14:creationId xmlns:p14="http://schemas.microsoft.com/office/powerpoint/2010/main" val="1747595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F5C7-241D-EFB7-4A27-29A9B0C91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BEA0B-26E2-DAB7-3995-F42AA4BD8F4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0BFF7C5-F402-0285-0C94-1F6437C01FBE}"/>
              </a:ext>
            </a:extLst>
          </p:cNvPr>
          <p:cNvSpPr>
            <a:spLocks noGrp="1"/>
          </p:cNvSpPr>
          <p:nvPr>
            <p:ph idx="1"/>
          </p:nvPr>
        </p:nvSpPr>
        <p:spPr>
          <a:xfrm>
            <a:off x="628650" y="379562"/>
            <a:ext cx="7886700" cy="5891842"/>
          </a:xfrm>
        </p:spPr>
        <p:txBody>
          <a:bodyPr>
            <a:normAutofit/>
          </a:bodyPr>
          <a:lstStyle/>
          <a:p>
            <a:pPr marL="0" indent="0">
              <a:buNone/>
            </a:pPr>
            <a:r>
              <a:rPr lang="en-US" sz="3200" dirty="0"/>
              <a:t>  </a:t>
            </a:r>
            <a:r>
              <a:rPr lang="en-US" sz="3400" dirty="0"/>
              <a:t>Boat vs. furnace:   mental state </a:t>
            </a:r>
          </a:p>
          <a:p>
            <a:pPr marL="0" indent="0">
              <a:buNone/>
            </a:pPr>
            <a:endParaRPr lang="en-US" sz="34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dirty="0"/>
              <a:t>Heb 11:17,19 “</a:t>
            </a:r>
            <a:r>
              <a:rPr lang="en-US" dirty="0"/>
              <a:t>By faith, Abraham, when he was tested, offered up Isaac, (the child of promise) for he considered that God is able to raise people even from the dead”.</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779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D798C-8D85-E2EC-8A96-D28033578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5CD2F-4AB8-843C-5FC2-1EB313FB9C0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5E6D88-420B-FCA0-F7DE-E4E2393197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Rom 8:28,31,37 “</a:t>
            </a:r>
            <a:r>
              <a:rPr lang="en-US" sz="3200" dirty="0"/>
              <a:t>And we know that God causes all things to work together for good to those who love God, to those who are called according to His purpose. ….  What then shall we say to these things? If God is for us, who is against us? … But in all these things we overwhelmingly conquer through Him who loved us.”    </a:t>
            </a:r>
          </a:p>
          <a:p>
            <a:pPr marL="0" indent="0">
              <a:lnSpc>
                <a:spcPct val="107000"/>
              </a:lnSpc>
              <a:spcBef>
                <a:spcPts val="0"/>
              </a:spcBef>
              <a:spcAft>
                <a:spcPts val="600"/>
              </a:spcAft>
              <a:buNone/>
            </a:pPr>
            <a:r>
              <a:rPr lang="en-US" sz="3200" b="1" dirty="0"/>
              <a:t>Psalms 55:22  </a:t>
            </a:r>
            <a:r>
              <a:rPr lang="en-US" sz="3200" dirty="0"/>
              <a:t>“Cast your cares on the Lord and He will sustain you; He will never let the righteous be shaken.”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301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69B42-2307-26F6-A998-451252A10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9B655-F812-8032-EC14-AF84CC09B67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3637AB0-9544-A4E5-B22C-94473D11D59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  </a:t>
            </a:r>
            <a:r>
              <a:rPr lang="en-US" b="1" dirty="0"/>
              <a:t>Philippians 4:6-7  </a:t>
            </a:r>
            <a:r>
              <a:rPr lang="en-US" sz="3200" dirty="0"/>
              <a:t>“Do not be anxious about anything, but in every situation, by prayer and petition, with thanksgiving, present your requests to God. And the peace of God, which transcends all understanding, will guard your hearts and your minds in Christ Jesus.” </a:t>
            </a:r>
          </a:p>
          <a:p>
            <a:pPr marL="0" indent="0">
              <a:lnSpc>
                <a:spcPct val="107000"/>
              </a:lnSpc>
              <a:spcBef>
                <a:spcPts val="0"/>
              </a:spcBef>
              <a:spcAft>
                <a:spcPts val="600"/>
              </a:spcAft>
              <a:buNone/>
            </a:pPr>
            <a:endParaRPr lang="en-US" sz="1600" dirty="0"/>
          </a:p>
          <a:p>
            <a:pPr marL="0" indent="0">
              <a:lnSpc>
                <a:spcPct val="107000"/>
              </a:lnSpc>
              <a:spcBef>
                <a:spcPts val="0"/>
              </a:spcBef>
              <a:spcAft>
                <a:spcPts val="600"/>
              </a:spcAft>
              <a:buNone/>
            </a:pPr>
            <a:r>
              <a:rPr lang="en-US" b="1" dirty="0"/>
              <a:t>Romans 15:13  </a:t>
            </a:r>
            <a:r>
              <a:rPr lang="en-US" sz="3200" dirty="0"/>
              <a:t>“May the God of hope fill you with all joy and peace as you trust in Him, so that you may overflow with hope by the power of the Holy Spirit.”</a:t>
            </a:r>
            <a:endParaRPr lang="en-US" sz="3200" i="1" dirty="0"/>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1510809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5937-7E89-9874-4ABF-B7C07B876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4F9CE-B739-8248-4058-8DDE289EA80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E403575-A5E9-933B-1A80-5D1372C8F567}"/>
              </a:ext>
            </a:extLst>
          </p:cNvPr>
          <p:cNvSpPr>
            <a:spLocks noGrp="1"/>
          </p:cNvSpPr>
          <p:nvPr>
            <p:ph idx="1"/>
          </p:nvPr>
        </p:nvSpPr>
        <p:spPr>
          <a:xfrm>
            <a:off x="628650" y="379562"/>
            <a:ext cx="7886700" cy="5891842"/>
          </a:xfrm>
        </p:spPr>
        <p:txBody>
          <a:bodyPr>
            <a:noAutofit/>
          </a:bodyPr>
          <a:lstStyle/>
          <a:p>
            <a:pPr marL="0" indent="0">
              <a:buNone/>
            </a:pPr>
            <a:r>
              <a:rPr lang="en-US" dirty="0"/>
              <a:t>As Paul so adequately put it:  if God is for us, then who is against us???   And IS God with us? If we turn to Him and accept Him as our Savior then He   IS   truly with us! </a:t>
            </a:r>
          </a:p>
          <a:p>
            <a:pPr marL="0" indent="0">
              <a:buNone/>
            </a:pPr>
            <a:endParaRPr lang="en-US" b="1" dirty="0"/>
          </a:p>
          <a:p>
            <a:pPr marL="0" indent="0">
              <a:buNone/>
            </a:pPr>
            <a:r>
              <a:rPr lang="en-US" b="1" dirty="0"/>
              <a:t>Matthew 11:28-30  “</a:t>
            </a:r>
            <a:r>
              <a:rPr lang="en-US" dirty="0"/>
              <a:t>Come to Me, all you who are weary and burdened, and I will give you rest. Take My yoke upon you and learn from Me, for I am gentle and humble in heart, and you will find rest for your souls. For My yoke is easy and My burden is light.”</a:t>
            </a:r>
            <a:endParaRPr lang="en-US" sz="3100" dirty="0"/>
          </a:p>
        </p:txBody>
      </p:sp>
    </p:spTree>
    <p:extLst>
      <p:ext uri="{BB962C8B-B14F-4D97-AF65-F5344CB8AC3E}">
        <p14:creationId xmlns:p14="http://schemas.microsoft.com/office/powerpoint/2010/main" val="110163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5FE8C-1671-78EC-F2DC-BBBE9AEF5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E2BE2-3D0A-6918-3EF5-0F1D48A4574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803011B-13E9-8933-BB73-66AC21E15DCB}"/>
              </a:ext>
            </a:extLst>
          </p:cNvPr>
          <p:cNvSpPr>
            <a:spLocks noGrp="1"/>
          </p:cNvSpPr>
          <p:nvPr>
            <p:ph idx="1"/>
          </p:nvPr>
        </p:nvSpPr>
        <p:spPr>
          <a:xfrm>
            <a:off x="628650" y="379562"/>
            <a:ext cx="7886700" cy="5891842"/>
          </a:xfrm>
        </p:spPr>
        <p:txBody>
          <a:bodyPr>
            <a:normAutofit/>
          </a:bodyPr>
          <a:lstStyle/>
          <a:p>
            <a:pPr marL="0" indent="0">
              <a:buNone/>
            </a:pPr>
            <a:r>
              <a:rPr lang="en-US" sz="3400" dirty="0"/>
              <a:t>  </a:t>
            </a:r>
            <a:r>
              <a:rPr lang="en-US" sz="3200" b="1" dirty="0"/>
              <a:t>Proverbs 3:5,6  “</a:t>
            </a:r>
            <a:r>
              <a:rPr lang="en-US" sz="3200" dirty="0"/>
              <a:t>Trust in the LORD with all your heart and lean not on your own understanding; in all your ways submit to him, and He will make your paths straight</a:t>
            </a:r>
            <a:r>
              <a:rPr lang="en-US" sz="3200" b="1" dirty="0"/>
              <a:t>.”   </a:t>
            </a:r>
          </a:p>
          <a:p>
            <a:pPr marL="0" indent="0">
              <a:buNone/>
            </a:pPr>
            <a:endParaRPr lang="en-US" sz="3200" b="1" dirty="0"/>
          </a:p>
          <a:p>
            <a:pPr marL="0" indent="0">
              <a:buNone/>
            </a:pPr>
            <a:r>
              <a:rPr lang="en-US" sz="3200" b="1" dirty="0"/>
              <a:t>2 Tim 4:8 “</a:t>
            </a:r>
            <a:r>
              <a:rPr lang="en-US" sz="3200" dirty="0"/>
              <a:t>Now there is in store for me the crown of righteousness, which the Lord, the righteous Judge, will award to me on that day—and not only to me, but also to all who have longed for his appearing.”</a:t>
            </a:r>
          </a:p>
        </p:txBody>
      </p:sp>
    </p:spTree>
    <p:extLst>
      <p:ext uri="{BB962C8B-B14F-4D97-AF65-F5344CB8AC3E}">
        <p14:creationId xmlns:p14="http://schemas.microsoft.com/office/powerpoint/2010/main" val="2441161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D1C27-292C-1E9E-CD7F-DFB4863F5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0DE04-F9FA-25A9-AE34-5B343A146C3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9ACF999-3B9D-2B7A-4CD5-D2F7AC4FD6B4}"/>
              </a:ext>
            </a:extLst>
          </p:cNvPr>
          <p:cNvSpPr>
            <a:spLocks noGrp="1"/>
          </p:cNvSpPr>
          <p:nvPr>
            <p:ph idx="1"/>
          </p:nvPr>
        </p:nvSpPr>
        <p:spPr>
          <a:xfrm>
            <a:off x="628650" y="379562"/>
            <a:ext cx="7886700" cy="5891842"/>
          </a:xfrm>
        </p:spPr>
        <p:txBody>
          <a:bodyPr>
            <a:normAutofit/>
          </a:bodyPr>
          <a:lstStyle/>
          <a:p>
            <a:pPr marL="0" indent="0">
              <a:buNone/>
            </a:pPr>
            <a:r>
              <a:rPr lang="en-US" b="1" dirty="0"/>
              <a:t>What is the Benefit of Following the Lord?</a:t>
            </a:r>
            <a:endParaRPr lang="en-US" dirty="0"/>
          </a:p>
          <a:p>
            <a:pPr marL="0" indent="0">
              <a:buNone/>
            </a:pPr>
            <a:r>
              <a:rPr lang="en-US" sz="3000" dirty="0"/>
              <a:t>The benefit of following the Lord is that with Him we are connected to our heavenly Father who will be with us all our days – looking after us, caring for us:   </a:t>
            </a:r>
            <a:r>
              <a:rPr lang="en-US" sz="3000" i="1" dirty="0"/>
              <a:t> </a:t>
            </a:r>
            <a:r>
              <a:rPr lang="en-US" sz="3000" b="1" dirty="0"/>
              <a:t>Psalm 46:1  </a:t>
            </a:r>
            <a:r>
              <a:rPr lang="en-US" sz="3000" dirty="0"/>
              <a:t>“God is our refuge and strength, an ever-present help in trouble.”    </a:t>
            </a:r>
            <a:r>
              <a:rPr lang="en-US" sz="3000" b="1" dirty="0"/>
              <a:t>Isaiah 41:10  </a:t>
            </a:r>
            <a:r>
              <a:rPr lang="en-US" sz="3000" dirty="0"/>
              <a:t>“So do not fear, for I am with you; do not be dismayed, for I am your God. I will strengthen you &amp; help you; I will uphold you with My righteous right hand.”      </a:t>
            </a:r>
            <a:r>
              <a:rPr lang="en-US" sz="3000" b="1" dirty="0"/>
              <a:t>Rom 8:28 </a:t>
            </a:r>
            <a:r>
              <a:rPr lang="en-US" sz="3000" dirty="0"/>
              <a:t>“And we know that in all things God works for the good of those who love Him, those who have been called according to His purpose.”</a:t>
            </a:r>
            <a:endParaRPr lang="en-US" sz="3000" i="1" dirty="0"/>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1142503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B4A20-EE18-6581-A7C7-A1F338C7C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C5591-7160-4DCC-9B36-DBA403863ED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23C53FBA-C986-F78C-B665-26266794DC79}"/>
              </a:ext>
            </a:extLst>
          </p:cNvPr>
          <p:cNvSpPr>
            <a:spLocks noGrp="1"/>
          </p:cNvSpPr>
          <p:nvPr>
            <p:ph idx="1"/>
          </p:nvPr>
        </p:nvSpPr>
        <p:spPr>
          <a:xfrm>
            <a:off x="628650" y="379561"/>
            <a:ext cx="7886700" cy="6003985"/>
          </a:xfrm>
        </p:spPr>
        <p:txBody>
          <a:bodyPr>
            <a:noAutofit/>
          </a:bodyPr>
          <a:lstStyle/>
          <a:p>
            <a:pPr marL="0" indent="0">
              <a:buNone/>
            </a:pPr>
            <a:r>
              <a:rPr lang="en-US" sz="3200" dirty="0"/>
              <a:t>So, until the day in which we are called to our heavenly Father may we find peace, joy and contentment in living our lives here on this earth – living for and with Him!</a:t>
            </a:r>
          </a:p>
          <a:p>
            <a:pPr marL="0" indent="0">
              <a:buNone/>
            </a:pPr>
            <a:endParaRPr lang="en-US" sz="1600" b="1" dirty="0"/>
          </a:p>
          <a:p>
            <a:pPr marL="0" indent="0">
              <a:buNone/>
            </a:pPr>
            <a:r>
              <a:rPr lang="en-US" b="1" dirty="0"/>
              <a:t>Matthew 7:25ff “</a:t>
            </a:r>
            <a:r>
              <a:rPr lang="en-US" sz="3200" dirty="0"/>
              <a:t>For this reason I say to you, do not be worried about your life, as to what you will eat or what you will drink; nor for your body, as to what you will put on. Is not life more than these? …..Your heavenly Father knows that you need all these things. But seek first His kingdom and His righteousness, and all these things will be added to </a:t>
            </a:r>
            <a:r>
              <a:rPr lang="en-US" sz="3200"/>
              <a:t>you.”  **</a:t>
            </a:r>
            <a:endParaRPr lang="en-US" sz="3200" dirty="0"/>
          </a:p>
          <a:p>
            <a:pPr marL="0" indent="0">
              <a:lnSpc>
                <a:spcPct val="107000"/>
              </a:lnSpc>
              <a:spcBef>
                <a:spcPts val="0"/>
              </a:spcBef>
              <a:spcAft>
                <a:spcPts val="600"/>
              </a:spcAft>
              <a:buNone/>
            </a:pPr>
            <a:endParaRPr lang="en-US" sz="3000" dirty="0"/>
          </a:p>
        </p:txBody>
      </p:sp>
    </p:spTree>
    <p:extLst>
      <p:ext uri="{BB962C8B-B14F-4D97-AF65-F5344CB8AC3E}">
        <p14:creationId xmlns:p14="http://schemas.microsoft.com/office/powerpoint/2010/main" val="402610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200" b="1" dirty="0"/>
              <a:t>What is the Benefit of Following the Lord?</a:t>
            </a:r>
          </a:p>
          <a:p>
            <a:pPr marL="0" indent="0" algn="ctr">
              <a:buNone/>
            </a:pPr>
            <a:endParaRPr lang="en-US" sz="3200" dirty="0"/>
          </a:p>
          <a:p>
            <a:pPr marL="0" indent="0">
              <a:buNone/>
            </a:pPr>
            <a:r>
              <a:rPr lang="en-US" sz="3200" b="1" dirty="0"/>
              <a:t>I Cor 11:1 “</a:t>
            </a:r>
            <a:r>
              <a:rPr lang="en-US" sz="3200" dirty="0"/>
              <a:t>Be imitators of me, just as</a:t>
            </a:r>
            <a:r>
              <a:rPr lang="en-US" sz="3200" b="1" dirty="0"/>
              <a:t> </a:t>
            </a:r>
            <a:r>
              <a:rPr lang="en-US" sz="3200" dirty="0"/>
              <a:t>I</a:t>
            </a:r>
            <a:r>
              <a:rPr lang="en-US" sz="3200" b="1" dirty="0"/>
              <a:t> </a:t>
            </a:r>
            <a:r>
              <a:rPr lang="en-US" sz="3200" dirty="0"/>
              <a:t>also am of Christ</a:t>
            </a:r>
            <a:r>
              <a:rPr lang="en-US" sz="3200" b="1" dirty="0"/>
              <a:t>.”         </a:t>
            </a:r>
          </a:p>
          <a:p>
            <a:pPr marL="0" indent="0">
              <a:buNone/>
            </a:pPr>
            <a:r>
              <a:rPr lang="en-US" sz="3200" b="1" dirty="0"/>
              <a:t>Luke 9:23 </a:t>
            </a:r>
            <a:r>
              <a:rPr lang="en-US" sz="3200" dirty="0"/>
              <a:t>“And He was saying to them all,      ‘If anyone wishes to come after Me, he must deny himself, and take up his cross daily and follow Me.”          </a:t>
            </a: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300" b="1" dirty="0"/>
              <a:t>Matthew 8:23-27</a:t>
            </a:r>
            <a:r>
              <a:rPr lang="en-US" sz="3300" dirty="0"/>
              <a:t> “When Jesus got into the boat, His disciples followed Him. And behold, a great storm arose and the boat began to be covered with the waves. Jesus Himself was asleep and they came to Him asking Him to save them. Jesus said to them, ‘Why are you afraid, you men of little faith?’ He then rebuked the winds and the sea, and it became perfectly calm. The men were amazed, and said, ‘What kind of a man is this, that even the winds and the sea obey Him?’”</a:t>
            </a: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r>
              <a:rPr lang="en-US" sz="3200" b="1" dirty="0"/>
              <a:t>John 1:1-3 “</a:t>
            </a:r>
            <a:r>
              <a:rPr lang="en-US" sz="3200" dirty="0"/>
              <a:t>In the beginning was the Word, and the Word was with God, and the Word was God. He was in the beginning with God. All things came into being through Him, and apart from Him nothing came into being that has come into being.”</a:t>
            </a:r>
          </a:p>
          <a:p>
            <a:r>
              <a:rPr lang="en-US" dirty="0"/>
              <a:t>Jesus was the creator of the universe; Jesus created all that exists. Paul echo’s this in  </a:t>
            </a:r>
            <a:r>
              <a:rPr lang="en-US" sz="3200" b="1" dirty="0"/>
              <a:t>Colossians 1:16 </a:t>
            </a:r>
            <a:r>
              <a:rPr lang="en-US" sz="3200" dirty="0"/>
              <a:t>“For by Him all things were created: things in heaven and on earth, visible and invisible, whether thrones or powers or rulers or authorities; all things have been created through Him and for Him.”</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200" dirty="0"/>
              <a:t> </a:t>
            </a:r>
            <a:r>
              <a:rPr lang="en-US" b="1" dirty="0"/>
              <a:t>Genesis 17:7 “</a:t>
            </a:r>
            <a:r>
              <a:rPr lang="en-US" baseline="30000" dirty="0"/>
              <a:t> </a:t>
            </a:r>
            <a:r>
              <a:rPr lang="en-US" dirty="0"/>
              <a:t>And I will establish My covenant between Me and you and your offspring after you throughout their generations for an everlasting covenant, to be God to you and to your offspring after you.” And this is then followed up by God honoring that promise when He redeems Israel for Egyptian slavery:     </a:t>
            </a:r>
          </a:p>
          <a:p>
            <a:pPr marL="0" indent="0">
              <a:lnSpc>
                <a:spcPct val="107000"/>
              </a:lnSpc>
              <a:spcBef>
                <a:spcPts val="0"/>
              </a:spcBef>
              <a:spcAft>
                <a:spcPts val="600"/>
              </a:spcAft>
              <a:buNone/>
            </a:pPr>
            <a:r>
              <a:rPr lang="en-US" b="1" dirty="0"/>
              <a:t>Exodus 6:7 “</a:t>
            </a:r>
            <a:r>
              <a:rPr lang="en-US" dirty="0"/>
              <a:t>I will take you to be My people, and I will be your God, and you shall know that I am the </a:t>
            </a:r>
            <a:r>
              <a:rPr lang="en-US" cap="small" dirty="0"/>
              <a:t>Lord</a:t>
            </a:r>
            <a:r>
              <a:rPr lang="en-US" dirty="0"/>
              <a:t> your God, who has brought you out from under the burdens of the Egyptians.”</a:t>
            </a:r>
            <a:endParaRPr lang="en-US" sz="3200" dirty="0"/>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God continues faithfully:   </a:t>
            </a:r>
          </a:p>
          <a:p>
            <a:pPr marL="0" indent="0">
              <a:lnSpc>
                <a:spcPct val="107000"/>
              </a:lnSpc>
              <a:spcBef>
                <a:spcPts val="0"/>
              </a:spcBef>
              <a:spcAft>
                <a:spcPts val="600"/>
              </a:spcAft>
              <a:buNone/>
            </a:pPr>
            <a:r>
              <a:rPr lang="en-US" sz="3200" b="1" dirty="0"/>
              <a:t>Ezekiel 36:28  “</a:t>
            </a:r>
            <a:r>
              <a:rPr lang="en-US" sz="3200" dirty="0"/>
              <a:t>You shall dwell in the land that I gave to your fathers, and you shall be My people, and I will be your God.”     </a:t>
            </a:r>
          </a:p>
          <a:p>
            <a:pPr marL="0" indent="0">
              <a:lnSpc>
                <a:spcPct val="107000"/>
              </a:lnSpc>
              <a:spcBef>
                <a:spcPts val="0"/>
              </a:spcBef>
              <a:spcAft>
                <a:spcPts val="600"/>
              </a:spcAft>
              <a:buNone/>
            </a:pPr>
            <a:r>
              <a:rPr lang="en-US" sz="3200" b="1" dirty="0"/>
              <a:t>Isaiah 41:10  </a:t>
            </a:r>
            <a:r>
              <a:rPr lang="en-US" sz="3200" dirty="0"/>
              <a:t>“So do not fear, for I am with you; do not be dismayed, for I am your God. I will strengthen you and help you; I will uphold you with my righteous right hand.”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Jeremiah 29:10-13 “</a:t>
            </a:r>
            <a:r>
              <a:rPr lang="en-US" dirty="0"/>
              <a:t>For thus says the Lord, ‘When seventy years have been completed for Babylon, I will visit you and fulfill My good word to you, to bring you back to this place. For I know the plans that I have for you’, says the Lord, ‘plans for welfare and not for calamity to give you a future and a hope. Then  you will call upon Me and come and pray to Me, and I will listen to you. You will seek Me and find Me when you search for Me with all your heart.’”     </a:t>
            </a:r>
            <a:r>
              <a:rPr lang="en-US" b="1" dirty="0"/>
              <a:t>Jeremiah 31:33 “</a:t>
            </a:r>
            <a:r>
              <a:rPr lang="en-US" baseline="30000" dirty="0"/>
              <a:t> </a:t>
            </a:r>
            <a:r>
              <a:rPr lang="en-US" dirty="0"/>
              <a:t>For this is the covenant that I will make with the house of Israel after those days, declares the </a:t>
            </a:r>
            <a:r>
              <a:rPr lang="en-US" cap="small" dirty="0"/>
              <a:t>Lord</a:t>
            </a:r>
            <a:r>
              <a:rPr lang="en-US" dirty="0"/>
              <a:t>: I will put My law within them, and I will write it on their hearts. And I will be their God, and they shall be My people.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  </a:t>
            </a:r>
            <a:r>
              <a:rPr lang="en-US" dirty="0"/>
              <a:t>That promise or connection continues on through and in us: </a:t>
            </a:r>
            <a:r>
              <a:rPr lang="en-US" sz="3200" b="1" dirty="0"/>
              <a:t>John 1:12 </a:t>
            </a:r>
            <a:r>
              <a:rPr lang="en-US" sz="3200" dirty="0"/>
              <a:t>“Yet to all who did receive Him, to those who believed in His name, He gave the right to become children of God.”  </a:t>
            </a:r>
            <a:r>
              <a:rPr lang="en-US" sz="3200" b="1" dirty="0"/>
              <a:t>Gal 4:5,6,7 “</a:t>
            </a:r>
            <a:r>
              <a:rPr lang="en-US" sz="3200" dirty="0"/>
              <a:t>so that He might redeem those who were under the Law, that we might receive the adoption as sons. Because you are sons, God has sent forth the Spirit of His Son into our hearts, crying, ‘Abba! Father! Therefore, you are no longer a slave, but a son; and if a son, then an heir through God.”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10A7-E085-C38C-5EA8-85B2F06AD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3A9E-959A-D8F8-8CB7-5EB34961574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A3E0F6-D84A-CD71-BF0C-277BA342E86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Colossians 1:13 </a:t>
            </a:r>
            <a:r>
              <a:rPr lang="en-US" sz="3200" dirty="0"/>
              <a:t>“He has delivered us from the power of darkness and conveyed us into the kingdom of the Son of His love.”     </a:t>
            </a:r>
          </a:p>
          <a:p>
            <a:pPr marL="0" indent="0">
              <a:lnSpc>
                <a:spcPct val="107000"/>
              </a:lnSpc>
              <a:spcBef>
                <a:spcPts val="0"/>
              </a:spcBef>
              <a:spcAft>
                <a:spcPts val="600"/>
              </a:spcAft>
              <a:buNone/>
            </a:pPr>
            <a:r>
              <a:rPr lang="en-US" sz="3200" b="1" dirty="0"/>
              <a:t>Ephesians 1:13-14  “</a:t>
            </a:r>
            <a:r>
              <a:rPr lang="en-US" sz="3200" dirty="0"/>
              <a:t>In Him, you also, after listening to the message of truth, the gospel of your salvation—having also believed, you were sealed in Him with the Holy Spirit of the promise, </a:t>
            </a:r>
            <a:r>
              <a:rPr lang="en-US" sz="3200" baseline="30000" dirty="0"/>
              <a:t>14 </a:t>
            </a:r>
            <a:r>
              <a:rPr lang="en-US" sz="3200" dirty="0"/>
              <a:t>who is a first installment of our inheritance, in regard to the redemption of God’s own possession, to the praise of His glory.”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45983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451</TotalTime>
  <Words>1875</Words>
  <Application>Microsoft Office PowerPoint</Application>
  <PresentationFormat>On-screen Show (4:3)</PresentationFormat>
  <Paragraphs>46</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Abadi ExtraLight</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2026-06-29T19:33:21Z</dcterms:modified>
</cp:coreProperties>
</file>