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27" r:id="rId6"/>
    <p:sldId id="326" r:id="rId7"/>
    <p:sldId id="325" r:id="rId8"/>
    <p:sldId id="333" r:id="rId9"/>
    <p:sldId id="332" r:id="rId10"/>
    <p:sldId id="331" r:id="rId11"/>
    <p:sldId id="330" r:id="rId12"/>
    <p:sldId id="338" r:id="rId13"/>
    <p:sldId id="337" r:id="rId14"/>
    <p:sldId id="336" r:id="rId15"/>
    <p:sldId id="335" r:id="rId16"/>
    <p:sldId id="334" r:id="rId17"/>
    <p:sldId id="342" r:id="rId18"/>
    <p:sldId id="341" r:id="rId19"/>
    <p:sldId id="344" r:id="rId20"/>
    <p:sldId id="34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13CDAC-40C1-4F95-969B-5CE24F02459E}" v="18" dt="2026-07-09T19:20:45.7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7-09T19:34:43.030" v="489" actId="20577"/>
      <pc:docMkLst>
        <pc:docMk/>
      </pc:docMkLst>
      <pc:sldChg chg="modSp mod">
        <pc:chgData name="James Young" userId="7f8d7c9cdb576883" providerId="LiveId" clId="{CB16DE9E-3AA6-4238-BE96-44A894DEE4D6}" dt="2026-07-09T19:29:31.715" v="471" actId="20577"/>
        <pc:sldMkLst>
          <pc:docMk/>
          <pc:sldMk cId="2838560389" sldId="296"/>
        </pc:sldMkLst>
        <pc:spChg chg="mod">
          <ac:chgData name="James Young" userId="7f8d7c9cdb576883" providerId="LiveId" clId="{CB16DE9E-3AA6-4238-BE96-44A894DEE4D6}" dt="2026-07-09T19:29:31.715" v="471" actId="20577"/>
          <ac:spMkLst>
            <pc:docMk/>
            <pc:sldMk cId="2838560389" sldId="296"/>
            <ac:spMk id="3" creationId="{708276BC-A706-40B5-B51D-6AA00A059507}"/>
          </ac:spMkLst>
        </pc:spChg>
      </pc:sldChg>
      <pc:sldChg chg="del">
        <pc:chgData name="James Young" userId="7f8d7c9cdb576883" providerId="LiveId" clId="{CB16DE9E-3AA6-4238-BE96-44A894DEE4D6}" dt="2026-07-09T19:03:00.669" v="70" actId="2696"/>
        <pc:sldMkLst>
          <pc:docMk/>
          <pc:sldMk cId="3390102180" sldId="311"/>
        </pc:sldMkLst>
      </pc:sldChg>
      <pc:sldChg chg="modSp mod">
        <pc:chgData name="James Young" userId="7f8d7c9cdb576883" providerId="LiveId" clId="{CB16DE9E-3AA6-4238-BE96-44A894DEE4D6}" dt="2026-07-09T19:02:39.361" v="69" actId="20577"/>
        <pc:sldMkLst>
          <pc:docMk/>
          <pc:sldMk cId="2438453614" sldId="316"/>
        </pc:sldMkLst>
        <pc:spChg chg="mod">
          <ac:chgData name="James Young" userId="7f8d7c9cdb576883" providerId="LiveId" clId="{CB16DE9E-3AA6-4238-BE96-44A894DEE4D6}" dt="2026-07-09T19:02:39.361" v="69" actId="20577"/>
          <ac:spMkLst>
            <pc:docMk/>
            <pc:sldMk cId="2438453614" sldId="316"/>
            <ac:spMk id="3" creationId="{708276BC-A706-40B5-B51D-6AA00A059507}"/>
          </ac:spMkLst>
        </pc:spChg>
      </pc:sldChg>
      <pc:sldChg chg="modSp mod">
        <pc:chgData name="James Young" userId="7f8d7c9cdb576883" providerId="LiveId" clId="{CB16DE9E-3AA6-4238-BE96-44A894DEE4D6}" dt="2026-07-09T19:30:17.484" v="480" actId="20577"/>
        <pc:sldMkLst>
          <pc:docMk/>
          <pc:sldMk cId="2029461572" sldId="317"/>
        </pc:sldMkLst>
        <pc:spChg chg="mod">
          <ac:chgData name="James Young" userId="7f8d7c9cdb576883" providerId="LiveId" clId="{CB16DE9E-3AA6-4238-BE96-44A894DEE4D6}" dt="2026-07-09T19:30:17.484" v="480" actId="20577"/>
          <ac:spMkLst>
            <pc:docMk/>
            <pc:sldMk cId="2029461572" sldId="317"/>
            <ac:spMk id="3" creationId="{708276BC-A706-40B5-B51D-6AA00A059507}"/>
          </ac:spMkLst>
        </pc:spChg>
      </pc:sldChg>
      <pc:sldChg chg="addSp modSp mod">
        <pc:chgData name="James Young" userId="7f8d7c9cdb576883" providerId="LiveId" clId="{CB16DE9E-3AA6-4238-BE96-44A894DEE4D6}" dt="2026-07-09T19:08:04.049" v="149" actId="6549"/>
        <pc:sldMkLst>
          <pc:docMk/>
          <pc:sldMk cId="2535498520" sldId="325"/>
        </pc:sldMkLst>
        <pc:spChg chg="add mod">
          <ac:chgData name="James Young" userId="7f8d7c9cdb576883" providerId="LiveId" clId="{CB16DE9E-3AA6-4238-BE96-44A894DEE4D6}" dt="2026-07-09T19:08:04.049" v="149" actId="6549"/>
          <ac:spMkLst>
            <pc:docMk/>
            <pc:sldMk cId="2535498520" sldId="325"/>
            <ac:spMk id="5" creationId="{AF6A2F6C-BFDD-0924-2A46-02FD0A18ADD1}"/>
          </ac:spMkLst>
        </pc:spChg>
      </pc:sldChg>
      <pc:sldChg chg="modSp mod">
        <pc:chgData name="James Young" userId="7f8d7c9cdb576883" providerId="LiveId" clId="{CB16DE9E-3AA6-4238-BE96-44A894DEE4D6}" dt="2026-07-09T19:05:49.049" v="137" actId="27636"/>
        <pc:sldMkLst>
          <pc:docMk/>
          <pc:sldMk cId="3328950240" sldId="326"/>
        </pc:sldMkLst>
        <pc:spChg chg="mod">
          <ac:chgData name="James Young" userId="7f8d7c9cdb576883" providerId="LiveId" clId="{CB16DE9E-3AA6-4238-BE96-44A894DEE4D6}" dt="2026-07-09T19:05:49.049" v="137" actId="27636"/>
          <ac:spMkLst>
            <pc:docMk/>
            <pc:sldMk cId="3328950240" sldId="326"/>
            <ac:spMk id="3" creationId="{708276BC-A706-40B5-B51D-6AA00A059507}"/>
          </ac:spMkLst>
        </pc:spChg>
      </pc:sldChg>
      <pc:sldChg chg="modSp mod">
        <pc:chgData name="James Young" userId="7f8d7c9cdb576883" providerId="LiveId" clId="{CB16DE9E-3AA6-4238-BE96-44A894DEE4D6}" dt="2026-07-09T19:04:36.026" v="130" actId="20577"/>
        <pc:sldMkLst>
          <pc:docMk/>
          <pc:sldMk cId="1318643211" sldId="327"/>
        </pc:sldMkLst>
        <pc:spChg chg="mod">
          <ac:chgData name="James Young" userId="7f8d7c9cdb576883" providerId="LiveId" clId="{CB16DE9E-3AA6-4238-BE96-44A894DEE4D6}" dt="2026-07-09T19:03:14.418" v="72" actId="20577"/>
          <ac:spMkLst>
            <pc:docMk/>
            <pc:sldMk cId="1318643211" sldId="327"/>
            <ac:spMk id="2" creationId="{F2787FC6-02BC-4EC0-B664-90EC9414A6E7}"/>
          </ac:spMkLst>
        </pc:spChg>
        <pc:spChg chg="mod">
          <ac:chgData name="James Young" userId="7f8d7c9cdb576883" providerId="LiveId" clId="{CB16DE9E-3AA6-4238-BE96-44A894DEE4D6}" dt="2026-07-09T19:04:36.026" v="130" actId="20577"/>
          <ac:spMkLst>
            <pc:docMk/>
            <pc:sldMk cId="1318643211" sldId="327"/>
            <ac:spMk id="3" creationId="{708276BC-A706-40B5-B51D-6AA00A059507}"/>
          </ac:spMkLst>
        </pc:spChg>
      </pc:sldChg>
      <pc:sldChg chg="modSp mod">
        <pc:chgData name="James Young" userId="7f8d7c9cdb576883" providerId="LiveId" clId="{CB16DE9E-3AA6-4238-BE96-44A894DEE4D6}" dt="2026-07-09T19:13:18.413" v="210" actId="6549"/>
        <pc:sldMkLst>
          <pc:docMk/>
          <pc:sldMk cId="1747595688" sldId="330"/>
        </pc:sldMkLst>
        <pc:spChg chg="mod">
          <ac:chgData name="James Young" userId="7f8d7c9cdb576883" providerId="LiveId" clId="{CB16DE9E-3AA6-4238-BE96-44A894DEE4D6}" dt="2026-07-09T19:12:35.550" v="190" actId="20577"/>
          <ac:spMkLst>
            <pc:docMk/>
            <pc:sldMk cId="1747595688" sldId="330"/>
            <ac:spMk id="2" creationId="{71ABD2B6-A36F-AF22-81FB-5DDF72319985}"/>
          </ac:spMkLst>
        </pc:spChg>
        <pc:spChg chg="mod">
          <ac:chgData name="James Young" userId="7f8d7c9cdb576883" providerId="LiveId" clId="{CB16DE9E-3AA6-4238-BE96-44A894DEE4D6}" dt="2026-07-09T19:13:18.413" v="210" actId="6549"/>
          <ac:spMkLst>
            <pc:docMk/>
            <pc:sldMk cId="1747595688" sldId="330"/>
            <ac:spMk id="3" creationId="{54A0133A-30FB-7681-40F8-BFACD7B30B0D}"/>
          </ac:spMkLst>
        </pc:spChg>
      </pc:sldChg>
      <pc:sldChg chg="modSp mod">
        <pc:chgData name="James Young" userId="7f8d7c9cdb576883" providerId="LiveId" clId="{CB16DE9E-3AA6-4238-BE96-44A894DEE4D6}" dt="2026-07-09T19:12:25.623" v="189" actId="255"/>
        <pc:sldMkLst>
          <pc:docMk/>
          <pc:sldMk cId="4033585420" sldId="331"/>
        </pc:sldMkLst>
        <pc:spChg chg="mod">
          <ac:chgData name="James Young" userId="7f8d7c9cdb576883" providerId="LiveId" clId="{CB16DE9E-3AA6-4238-BE96-44A894DEE4D6}" dt="2026-07-09T19:12:25.623" v="189" actId="255"/>
          <ac:spMkLst>
            <pc:docMk/>
            <pc:sldMk cId="4033585420" sldId="331"/>
            <ac:spMk id="3" creationId="{9FF5E836-6F19-0C4F-0CC9-7F1E1596AD33}"/>
          </ac:spMkLst>
        </pc:spChg>
      </pc:sldChg>
      <pc:sldChg chg="modSp mod">
        <pc:chgData name="James Young" userId="7f8d7c9cdb576883" providerId="LiveId" clId="{CB16DE9E-3AA6-4238-BE96-44A894DEE4D6}" dt="2026-07-09T19:10:54.618" v="176" actId="27636"/>
        <pc:sldMkLst>
          <pc:docMk/>
          <pc:sldMk cId="3270483536" sldId="332"/>
        </pc:sldMkLst>
        <pc:spChg chg="mod">
          <ac:chgData name="James Young" userId="7f8d7c9cdb576883" providerId="LiveId" clId="{CB16DE9E-3AA6-4238-BE96-44A894DEE4D6}" dt="2026-07-09T19:10:54.618" v="176" actId="27636"/>
          <ac:spMkLst>
            <pc:docMk/>
            <pc:sldMk cId="3270483536" sldId="332"/>
            <ac:spMk id="3" creationId="{9B8F403C-9230-0156-946C-CC152F669928}"/>
          </ac:spMkLst>
        </pc:spChg>
      </pc:sldChg>
      <pc:sldChg chg="modSp mod">
        <pc:chgData name="James Young" userId="7f8d7c9cdb576883" providerId="LiveId" clId="{CB16DE9E-3AA6-4238-BE96-44A894DEE4D6}" dt="2026-07-09T19:09:30.206" v="157" actId="255"/>
        <pc:sldMkLst>
          <pc:docMk/>
          <pc:sldMk cId="701459834" sldId="333"/>
        </pc:sldMkLst>
        <pc:spChg chg="mod">
          <ac:chgData name="James Young" userId="7f8d7c9cdb576883" providerId="LiveId" clId="{CB16DE9E-3AA6-4238-BE96-44A894DEE4D6}" dt="2026-07-09T19:09:30.206" v="157" actId="255"/>
          <ac:spMkLst>
            <pc:docMk/>
            <pc:sldMk cId="701459834" sldId="333"/>
            <ac:spMk id="3" creationId="{C6A3E0F6-D84A-CD71-BF0C-277BA342E860}"/>
          </ac:spMkLst>
        </pc:spChg>
      </pc:sldChg>
      <pc:sldChg chg="modSp mod">
        <pc:chgData name="James Young" userId="7f8d7c9cdb576883" providerId="LiveId" clId="{CB16DE9E-3AA6-4238-BE96-44A894DEE4D6}" dt="2026-07-09T19:18:12.432" v="308" actId="20577"/>
        <pc:sldMkLst>
          <pc:docMk/>
          <pc:sldMk cId="2441161610" sldId="334"/>
        </pc:sldMkLst>
        <pc:spChg chg="mod">
          <ac:chgData name="James Young" userId="7f8d7c9cdb576883" providerId="LiveId" clId="{CB16DE9E-3AA6-4238-BE96-44A894DEE4D6}" dt="2026-07-09T19:17:18.323" v="301" actId="20577"/>
          <ac:spMkLst>
            <pc:docMk/>
            <pc:sldMk cId="2441161610" sldId="334"/>
            <ac:spMk id="2" creationId="{36CE2BE2-3D0A-6918-3EF5-0F1D48A4574C}"/>
          </ac:spMkLst>
        </pc:spChg>
        <pc:spChg chg="mod">
          <ac:chgData name="James Young" userId="7f8d7c9cdb576883" providerId="LiveId" clId="{CB16DE9E-3AA6-4238-BE96-44A894DEE4D6}" dt="2026-07-09T19:18:12.432" v="308" actId="20577"/>
          <ac:spMkLst>
            <pc:docMk/>
            <pc:sldMk cId="2441161610" sldId="334"/>
            <ac:spMk id="3" creationId="{0803011B-13E9-8933-BB73-66AC21E15DCB}"/>
          </ac:spMkLst>
        </pc:spChg>
      </pc:sldChg>
      <pc:sldChg chg="modSp mod">
        <pc:chgData name="James Young" userId="7f8d7c9cdb576883" providerId="LiveId" clId="{CB16DE9E-3AA6-4238-BE96-44A894DEE4D6}" dt="2026-07-09T19:16:50.593" v="298" actId="20577"/>
        <pc:sldMkLst>
          <pc:docMk/>
          <pc:sldMk cId="110163362" sldId="335"/>
        </pc:sldMkLst>
        <pc:spChg chg="mod">
          <ac:chgData name="James Young" userId="7f8d7c9cdb576883" providerId="LiveId" clId="{CB16DE9E-3AA6-4238-BE96-44A894DEE4D6}" dt="2026-07-09T19:16:00.357" v="257" actId="20577"/>
          <ac:spMkLst>
            <pc:docMk/>
            <pc:sldMk cId="110163362" sldId="335"/>
            <ac:spMk id="2" creationId="{A854F9CE-B739-8248-4058-8DDE289EA806}"/>
          </ac:spMkLst>
        </pc:spChg>
        <pc:spChg chg="mod">
          <ac:chgData name="James Young" userId="7f8d7c9cdb576883" providerId="LiveId" clId="{CB16DE9E-3AA6-4238-BE96-44A894DEE4D6}" dt="2026-07-09T19:16:50.593" v="298" actId="20577"/>
          <ac:spMkLst>
            <pc:docMk/>
            <pc:sldMk cId="110163362" sldId="335"/>
            <ac:spMk id="3" creationId="{4E403575-A5E9-933B-1A80-5D1372C8F567}"/>
          </ac:spMkLst>
        </pc:spChg>
      </pc:sldChg>
      <pc:sldChg chg="modSp mod">
        <pc:chgData name="James Young" userId="7f8d7c9cdb576883" providerId="LiveId" clId="{CB16DE9E-3AA6-4238-BE96-44A894DEE4D6}" dt="2026-07-09T19:15:27.284" v="256" actId="20577"/>
        <pc:sldMkLst>
          <pc:docMk/>
          <pc:sldMk cId="1510809545" sldId="336"/>
        </pc:sldMkLst>
        <pc:spChg chg="mod">
          <ac:chgData name="James Young" userId="7f8d7c9cdb576883" providerId="LiveId" clId="{CB16DE9E-3AA6-4238-BE96-44A894DEE4D6}" dt="2026-07-09T19:15:00.852" v="253" actId="20577"/>
          <ac:spMkLst>
            <pc:docMk/>
            <pc:sldMk cId="1510809545" sldId="336"/>
            <ac:spMk id="2" creationId="{2809B655-F812-8032-EC14-AF84CC09B676}"/>
          </ac:spMkLst>
        </pc:spChg>
        <pc:spChg chg="mod">
          <ac:chgData name="James Young" userId="7f8d7c9cdb576883" providerId="LiveId" clId="{CB16DE9E-3AA6-4238-BE96-44A894DEE4D6}" dt="2026-07-09T19:15:27.284" v="256" actId="20577"/>
          <ac:spMkLst>
            <pc:docMk/>
            <pc:sldMk cId="1510809545" sldId="336"/>
            <ac:spMk id="3" creationId="{E3637AB0-9544-A4E5-B22C-94473D11D593}"/>
          </ac:spMkLst>
        </pc:spChg>
      </pc:sldChg>
      <pc:sldChg chg="modSp">
        <pc:chgData name="James Young" userId="7f8d7c9cdb576883" providerId="LiveId" clId="{CB16DE9E-3AA6-4238-BE96-44A894DEE4D6}" dt="2026-07-09T19:14:53.672" v="252"/>
        <pc:sldMkLst>
          <pc:docMk/>
          <pc:sldMk cId="2227301378" sldId="337"/>
        </pc:sldMkLst>
        <pc:spChg chg="mod">
          <ac:chgData name="James Young" userId="7f8d7c9cdb576883" providerId="LiveId" clId="{CB16DE9E-3AA6-4238-BE96-44A894DEE4D6}" dt="2026-07-09T19:14:53.672" v="252"/>
          <ac:spMkLst>
            <pc:docMk/>
            <pc:sldMk cId="2227301378" sldId="337"/>
            <ac:spMk id="3" creationId="{D05E6D88-420B-FCA0-F7DE-E4E2393197E6}"/>
          </ac:spMkLst>
        </pc:spChg>
      </pc:sldChg>
      <pc:sldChg chg="modSp mod">
        <pc:chgData name="James Young" userId="7f8d7c9cdb576883" providerId="LiveId" clId="{CB16DE9E-3AA6-4238-BE96-44A894DEE4D6}" dt="2026-07-09T19:14:26.091" v="251" actId="5793"/>
        <pc:sldMkLst>
          <pc:docMk/>
          <pc:sldMk cId="2887796465" sldId="338"/>
        </pc:sldMkLst>
        <pc:spChg chg="mod">
          <ac:chgData name="James Young" userId="7f8d7c9cdb576883" providerId="LiveId" clId="{CB16DE9E-3AA6-4238-BE96-44A894DEE4D6}" dt="2026-07-09T19:13:32.284" v="211" actId="20577"/>
          <ac:spMkLst>
            <pc:docMk/>
            <pc:sldMk cId="2887796465" sldId="338"/>
            <ac:spMk id="2" creationId="{22FBEA0B-26E2-DAB7-3995-F42AA4BD8F46}"/>
          </ac:spMkLst>
        </pc:spChg>
        <pc:spChg chg="mod">
          <ac:chgData name="James Young" userId="7f8d7c9cdb576883" providerId="LiveId" clId="{CB16DE9E-3AA6-4238-BE96-44A894DEE4D6}" dt="2026-07-09T19:14:26.091" v="251" actId="5793"/>
          <ac:spMkLst>
            <pc:docMk/>
            <pc:sldMk cId="2887796465" sldId="338"/>
            <ac:spMk id="3" creationId="{90BFF7C5-F402-0285-0C94-1F6437C01FBE}"/>
          </ac:spMkLst>
        </pc:spChg>
      </pc:sldChg>
      <pc:sldChg chg="del">
        <pc:chgData name="James Young" userId="7f8d7c9cdb576883" providerId="LiveId" clId="{CB16DE9E-3AA6-4238-BE96-44A894DEE4D6}" dt="2026-07-09T19:34:20.663" v="481" actId="2696"/>
        <pc:sldMkLst>
          <pc:docMk/>
          <pc:sldMk cId="1142503779" sldId="340"/>
        </pc:sldMkLst>
      </pc:sldChg>
      <pc:sldChg chg="modSp add mod">
        <pc:chgData name="James Young" userId="7f8d7c9cdb576883" providerId="LiveId" clId="{CB16DE9E-3AA6-4238-BE96-44A894DEE4D6}" dt="2026-07-09T19:21:35.653" v="344" actId="20577"/>
        <pc:sldMkLst>
          <pc:docMk/>
          <pc:sldMk cId="3787184262" sldId="341"/>
        </pc:sldMkLst>
        <pc:spChg chg="mod">
          <ac:chgData name="James Young" userId="7f8d7c9cdb576883" providerId="LiveId" clId="{CB16DE9E-3AA6-4238-BE96-44A894DEE4D6}" dt="2026-07-09T19:19:06.669" v="316" actId="20577"/>
          <ac:spMkLst>
            <pc:docMk/>
            <pc:sldMk cId="3787184262" sldId="341"/>
            <ac:spMk id="2" creationId="{18ECD8E9-76B3-DD6F-A575-CF6C24E32038}"/>
          </ac:spMkLst>
        </pc:spChg>
        <pc:spChg chg="mod">
          <ac:chgData name="James Young" userId="7f8d7c9cdb576883" providerId="LiveId" clId="{CB16DE9E-3AA6-4238-BE96-44A894DEE4D6}" dt="2026-07-09T19:21:35.653" v="344" actId="20577"/>
          <ac:spMkLst>
            <pc:docMk/>
            <pc:sldMk cId="3787184262" sldId="341"/>
            <ac:spMk id="3" creationId="{DBD5C606-EF42-261D-57D3-69259765FEDC}"/>
          </ac:spMkLst>
        </pc:spChg>
      </pc:sldChg>
      <pc:sldChg chg="modSp add mod">
        <pc:chgData name="James Young" userId="7f8d7c9cdb576883" providerId="LiveId" clId="{CB16DE9E-3AA6-4238-BE96-44A894DEE4D6}" dt="2026-07-09T19:22:04.113" v="348" actId="255"/>
        <pc:sldMkLst>
          <pc:docMk/>
          <pc:sldMk cId="538748834" sldId="342"/>
        </pc:sldMkLst>
        <pc:spChg chg="mod">
          <ac:chgData name="James Young" userId="7f8d7c9cdb576883" providerId="LiveId" clId="{CB16DE9E-3AA6-4238-BE96-44A894DEE4D6}" dt="2026-07-09T19:18:36.379" v="309" actId="20577"/>
          <ac:spMkLst>
            <pc:docMk/>
            <pc:sldMk cId="538748834" sldId="342"/>
            <ac:spMk id="2" creationId="{027D9042-FEFD-3F4F-0D89-9506F3DF0739}"/>
          </ac:spMkLst>
        </pc:spChg>
        <pc:spChg chg="mod">
          <ac:chgData name="James Young" userId="7f8d7c9cdb576883" providerId="LiveId" clId="{CB16DE9E-3AA6-4238-BE96-44A894DEE4D6}" dt="2026-07-09T19:22:04.113" v="348" actId="255"/>
          <ac:spMkLst>
            <pc:docMk/>
            <pc:sldMk cId="538748834" sldId="342"/>
            <ac:spMk id="3" creationId="{65B5802F-7577-431C-A769-F12F26403944}"/>
          </ac:spMkLst>
        </pc:spChg>
      </pc:sldChg>
      <pc:sldChg chg="modSp add mod">
        <pc:chgData name="James Young" userId="7f8d7c9cdb576883" providerId="LiveId" clId="{CB16DE9E-3AA6-4238-BE96-44A894DEE4D6}" dt="2026-07-09T19:34:43.030" v="489" actId="20577"/>
        <pc:sldMkLst>
          <pc:docMk/>
          <pc:sldMk cId="2504598189" sldId="343"/>
        </pc:sldMkLst>
        <pc:spChg chg="mod">
          <ac:chgData name="James Young" userId="7f8d7c9cdb576883" providerId="LiveId" clId="{CB16DE9E-3AA6-4238-BE96-44A894DEE4D6}" dt="2026-07-09T19:20:31.478" v="324" actId="20577"/>
          <ac:spMkLst>
            <pc:docMk/>
            <pc:sldMk cId="2504598189" sldId="343"/>
            <ac:spMk id="2" creationId="{58829219-71BC-75E3-A41F-086F3050BA46}"/>
          </ac:spMkLst>
        </pc:spChg>
        <pc:spChg chg="mod">
          <ac:chgData name="James Young" userId="7f8d7c9cdb576883" providerId="LiveId" clId="{CB16DE9E-3AA6-4238-BE96-44A894DEE4D6}" dt="2026-07-09T19:34:43.030" v="489" actId="20577"/>
          <ac:spMkLst>
            <pc:docMk/>
            <pc:sldMk cId="2504598189" sldId="343"/>
            <ac:spMk id="3" creationId="{80EF19B8-CE26-44DC-B2D9-686EAD5F0FA8}"/>
          </ac:spMkLst>
        </pc:spChg>
      </pc:sldChg>
      <pc:sldChg chg="modSp add mod">
        <pc:chgData name="James Young" userId="7f8d7c9cdb576883" providerId="LiveId" clId="{CB16DE9E-3AA6-4238-BE96-44A894DEE4D6}" dt="2026-07-09T19:21:08.957" v="329" actId="255"/>
        <pc:sldMkLst>
          <pc:docMk/>
          <pc:sldMk cId="3016948583" sldId="344"/>
        </pc:sldMkLst>
        <pc:spChg chg="mod">
          <ac:chgData name="James Young" userId="7f8d7c9cdb576883" providerId="LiveId" clId="{CB16DE9E-3AA6-4238-BE96-44A894DEE4D6}" dt="2026-07-09T19:20:19.954" v="321" actId="20577"/>
          <ac:spMkLst>
            <pc:docMk/>
            <pc:sldMk cId="3016948583" sldId="344"/>
            <ac:spMk id="2" creationId="{D5D6537F-6521-3BDB-3481-072F28CEDFBF}"/>
          </ac:spMkLst>
        </pc:spChg>
        <pc:spChg chg="mod">
          <ac:chgData name="James Young" userId="7f8d7c9cdb576883" providerId="LiveId" clId="{CB16DE9E-3AA6-4238-BE96-44A894DEE4D6}" dt="2026-07-09T19:21:08.957" v="329" actId="255"/>
          <ac:spMkLst>
            <pc:docMk/>
            <pc:sldMk cId="3016948583" sldId="344"/>
            <ac:spMk id="3" creationId="{83D9DF0E-A2BC-E7F6-F983-14E7982C13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F19B-3F63-CCBD-50C5-7E6266E3D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B1B81-148C-698E-B8A4-D3F54F1C9AB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F5E836-6F19-0C4F-0CC9-7F1E1596AD33}"/>
              </a:ext>
            </a:extLst>
          </p:cNvPr>
          <p:cNvSpPr>
            <a:spLocks noGrp="1"/>
          </p:cNvSpPr>
          <p:nvPr>
            <p:ph idx="1"/>
          </p:nvPr>
        </p:nvSpPr>
        <p:spPr>
          <a:xfrm>
            <a:off x="628650" y="379562"/>
            <a:ext cx="7886700" cy="5891842"/>
          </a:xfrm>
        </p:spPr>
        <p:txBody>
          <a:bodyPr>
            <a:normAutofit/>
          </a:bodyPr>
          <a:lstStyle/>
          <a:p>
            <a:r>
              <a:rPr lang="en-US" sz="3400" dirty="0"/>
              <a:t>  </a:t>
            </a:r>
            <a:r>
              <a:rPr lang="en-US" sz="3200" dirty="0"/>
              <a:t>The second instruction given in regard to God’s leaders was in regard to foreign leaders:</a:t>
            </a:r>
            <a:endParaRPr lang="en-US" sz="1600" dirty="0"/>
          </a:p>
          <a:p>
            <a:pPr marL="0" indent="0">
              <a:buNone/>
            </a:pPr>
            <a:r>
              <a:rPr lang="en-US" i="1" dirty="0"/>
              <a:t>2)  </a:t>
            </a:r>
            <a:r>
              <a:rPr lang="en-US" sz="3200" i="1" dirty="0"/>
              <a:t>V. 15 cont.:  “</a:t>
            </a:r>
            <a:r>
              <a:rPr lang="en-US" sz="3200" dirty="0"/>
              <a:t>choose one from among your countrymen you shall set as king over yourselves; you </a:t>
            </a:r>
            <a:r>
              <a:rPr lang="en-US" sz="3200" b="1" dirty="0"/>
              <a:t>may not put a foreigner</a:t>
            </a:r>
            <a:r>
              <a:rPr lang="en-US" sz="3200" dirty="0"/>
              <a:t> over yourselves who is not your countryman.”</a:t>
            </a:r>
          </a:p>
          <a:p>
            <a:pPr marL="0" indent="0">
              <a:buNone/>
            </a:pPr>
            <a:endParaRPr lang="en-US" sz="1600" dirty="0"/>
          </a:p>
          <a:p>
            <a:pPr marL="0" indent="0">
              <a:buNone/>
            </a:pPr>
            <a:r>
              <a:rPr lang="en-US" sz="3000" dirty="0"/>
              <a:t>Israel is told to choose a countryman for their leader in order to minimize the chance that they will be lead away from God’s laws and statutes. Paul cautions us in a similar fashion:</a:t>
            </a:r>
            <a:r>
              <a:rPr lang="en-US" sz="3000" i="1" dirty="0"/>
              <a:t>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3585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09B95-FD98-8641-F77C-7326575A3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BD2B6-A36F-AF22-81FB-5DDF72319985}"/>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54A0133A-30FB-7681-40F8-BFACD7B30B0D}"/>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dirty="0"/>
              <a:t>   </a:t>
            </a:r>
            <a:r>
              <a:rPr lang="en-US" b="1" i="1" dirty="0"/>
              <a:t>Col 2:8 “</a:t>
            </a:r>
            <a:r>
              <a:rPr lang="en-US" dirty="0"/>
              <a:t>See to it that there is no one who takes you captive through philosophy and empty deception in accordance with human tradition, in accordance with the elementary principles of the world, rather than in accordance with Christ.” </a:t>
            </a:r>
          </a:p>
          <a:p>
            <a:pPr marL="0" indent="0">
              <a:lnSpc>
                <a:spcPct val="107000"/>
              </a:lnSpc>
              <a:spcBef>
                <a:spcPts val="0"/>
              </a:spcBef>
              <a:spcAft>
                <a:spcPts val="600"/>
              </a:spcAft>
              <a:buNone/>
            </a:pPr>
            <a:r>
              <a:rPr lang="en-US" dirty="0"/>
              <a:t>It is critical with regard to who we let teach and guide us.   </a:t>
            </a:r>
          </a:p>
          <a:p>
            <a:pPr marL="0" indent="0">
              <a:lnSpc>
                <a:spcPct val="107000"/>
              </a:lnSpc>
              <a:spcBef>
                <a:spcPts val="0"/>
              </a:spcBef>
              <a:spcAft>
                <a:spcPts val="600"/>
              </a:spcAft>
              <a:buNone/>
            </a:pPr>
            <a:r>
              <a:rPr lang="en-US" b="1" dirty="0"/>
              <a:t>Eph 4:11,12 “</a:t>
            </a:r>
            <a:r>
              <a:rPr lang="en-US" dirty="0"/>
              <a:t>And He gave some as …. pastors and teachers, for the </a:t>
            </a:r>
            <a:r>
              <a:rPr lang="en-US" b="1" dirty="0"/>
              <a:t>equipping of the saints</a:t>
            </a:r>
            <a:r>
              <a:rPr lang="en-US" dirty="0"/>
              <a:t> for the work of service; to the </a:t>
            </a:r>
            <a:r>
              <a:rPr lang="en-US" b="1" dirty="0"/>
              <a:t>building up of the body of Christ</a:t>
            </a:r>
            <a:r>
              <a:rPr lang="en-US" dirty="0"/>
              <a:t>; until we all attain to the unity of the faith, </a:t>
            </a:r>
            <a:r>
              <a:rPr lang="en-US" b="1" dirty="0"/>
              <a:t>and of the knowledge of the Son of God, </a:t>
            </a:r>
            <a:r>
              <a:rPr lang="en-US" dirty="0"/>
              <a:t>to a mature man, to the measure of the stature which belongs to the fullness of Christ.”</a:t>
            </a:r>
            <a:endParaRPr lang="en-US" sz="3000" dirty="0"/>
          </a:p>
        </p:txBody>
      </p:sp>
    </p:spTree>
    <p:extLst>
      <p:ext uri="{BB962C8B-B14F-4D97-AF65-F5344CB8AC3E}">
        <p14:creationId xmlns:p14="http://schemas.microsoft.com/office/powerpoint/2010/main" val="1747595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F5C7-241D-EFB7-4A27-29A9B0C91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BEA0B-26E2-DAB7-3995-F42AA4BD8F4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90BFF7C5-F402-0285-0C94-1F6437C01FBE}"/>
              </a:ext>
            </a:extLst>
          </p:cNvPr>
          <p:cNvSpPr>
            <a:spLocks noGrp="1"/>
          </p:cNvSpPr>
          <p:nvPr>
            <p:ph idx="1"/>
          </p:nvPr>
        </p:nvSpPr>
        <p:spPr>
          <a:xfrm>
            <a:off x="628650" y="379562"/>
            <a:ext cx="7886700" cy="5891842"/>
          </a:xfrm>
        </p:spPr>
        <p:txBody>
          <a:bodyPr>
            <a:normAutofit/>
          </a:bodyPr>
          <a:lstStyle/>
          <a:p>
            <a:r>
              <a:rPr lang="en-US" sz="3200" dirty="0"/>
              <a:t>  </a:t>
            </a:r>
            <a:r>
              <a:rPr lang="en-US" b="1" dirty="0"/>
              <a:t>2) The second point in God’s instructions was that we are to trust in Him and not human wisdom or capabilities. </a:t>
            </a:r>
            <a:endParaRPr lang="en-US" dirty="0"/>
          </a:p>
          <a:p>
            <a:pPr marL="0" indent="0">
              <a:buNone/>
            </a:pPr>
            <a:endParaRPr lang="en-US" dirty="0"/>
          </a:p>
          <a:p>
            <a:r>
              <a:rPr lang="en-US" dirty="0"/>
              <a:t>3) God’s instructions continue:                                    V. 16  “Moreover, he shall not multiply horses for himself, nor shall he cause the people to return to Egypt to multiply horses. The mention here for acquiring many horses is in reference to a power base that a king would have to make war. </a:t>
            </a:r>
          </a:p>
          <a:p>
            <a:pPr marL="0" indent="0">
              <a:buNone/>
            </a:pPr>
            <a:r>
              <a:rPr lang="en-US" dirty="0"/>
              <a:t>More horses = more power which precludes the need for God’s help.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7796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D798C-8D85-E2EC-8A96-D28033578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5CD2F-4AB8-843C-5FC2-1EB313FB9C0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5E6D88-420B-FCA0-F7DE-E4E2393197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 couple of weeks back we looked at lessons on the armor of God. The armor given us, with instructions, is God providing for us with a means to win our spiritual battles. In Deuteronomy, the king is to rely on God’s help not his own power. Historically, Scripturally, one Israelite King was punished by God for attempting to rely on an alliance with Egypt in order to resist Babylonia instead of relying on God.</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301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69B42-2307-26F6-A998-451252A10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9B655-F812-8032-EC14-AF84CC09B67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E3637AB0-9544-A4E5-B22C-94473D11D59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  </a:t>
            </a:r>
            <a:r>
              <a:rPr lang="en-US" b="1" dirty="0"/>
              <a:t>Proverbs 3:5-6 </a:t>
            </a:r>
            <a:r>
              <a:rPr lang="en-US" dirty="0"/>
              <a:t>“Trust in the Lord with all your heart and lean not on your own understanding; in all your ways submit to him, and he will make your paths straight.”   </a:t>
            </a:r>
          </a:p>
          <a:p>
            <a:pPr marL="0" indent="0">
              <a:lnSpc>
                <a:spcPct val="107000"/>
              </a:lnSpc>
              <a:spcBef>
                <a:spcPts val="0"/>
              </a:spcBef>
              <a:spcAft>
                <a:spcPts val="600"/>
              </a:spcAft>
              <a:buNone/>
            </a:pPr>
            <a:r>
              <a:rPr lang="en-US" b="1" dirty="0"/>
              <a:t>Phil 4:13,19 </a:t>
            </a:r>
            <a:r>
              <a:rPr lang="en-US" b="1" i="1" dirty="0"/>
              <a:t>“</a:t>
            </a:r>
            <a:r>
              <a:rPr lang="en-US" dirty="0"/>
              <a:t>I can do all this through Him who gives me strength. … And my God will meet all your needs according to the riches of His glory in Christ Jesus.”       </a:t>
            </a:r>
            <a:r>
              <a:rPr lang="en-US" b="1" dirty="0"/>
              <a:t>1 Peter 5:7 “</a:t>
            </a:r>
            <a:r>
              <a:rPr lang="en-US" dirty="0"/>
              <a:t>Cast all your anxiety on Him because He cares for you.”   </a:t>
            </a:r>
          </a:p>
          <a:p>
            <a:pPr marL="0" indent="0">
              <a:lnSpc>
                <a:spcPct val="107000"/>
              </a:lnSpc>
              <a:spcBef>
                <a:spcPts val="0"/>
              </a:spcBef>
              <a:spcAft>
                <a:spcPts val="600"/>
              </a:spcAft>
              <a:buNone/>
            </a:pPr>
            <a:r>
              <a:rPr lang="en-US" dirty="0"/>
              <a:t>We must learn to trust in Him in all things both great and small.</a:t>
            </a:r>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151080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5937-7E89-9874-4ABF-B7C07B876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4F9CE-B739-8248-4058-8DDE289EA80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4E403575-A5E9-933B-1A80-5D1372C8F567}"/>
              </a:ext>
            </a:extLst>
          </p:cNvPr>
          <p:cNvSpPr>
            <a:spLocks noGrp="1"/>
          </p:cNvSpPr>
          <p:nvPr>
            <p:ph idx="1"/>
          </p:nvPr>
        </p:nvSpPr>
        <p:spPr>
          <a:xfrm>
            <a:off x="628650" y="379562"/>
            <a:ext cx="7886700" cy="5891842"/>
          </a:xfrm>
        </p:spPr>
        <p:txBody>
          <a:bodyPr>
            <a:noAutofit/>
          </a:bodyPr>
          <a:lstStyle/>
          <a:p>
            <a:r>
              <a:rPr lang="en-US" sz="3100" dirty="0"/>
              <a:t>  </a:t>
            </a:r>
            <a:r>
              <a:rPr lang="en-US" b="1" dirty="0"/>
              <a:t>3) A third point in these instructions is that we are not to allow anything to cause us to waiver in our Christian walk.   </a:t>
            </a:r>
            <a:endParaRPr lang="en-US" b="1" i="1" dirty="0"/>
          </a:p>
          <a:p>
            <a:pPr marL="0" indent="0">
              <a:buNone/>
            </a:pPr>
            <a:endParaRPr lang="en-US" b="1" i="1" dirty="0"/>
          </a:p>
          <a:p>
            <a:pPr marL="0" indent="0">
              <a:buNone/>
            </a:pPr>
            <a:r>
              <a:rPr lang="en-US" dirty="0"/>
              <a:t>4)   The fourth instruction from God in Deuteronomy:   </a:t>
            </a:r>
          </a:p>
          <a:p>
            <a:pPr marL="0" indent="0">
              <a:buNone/>
            </a:pPr>
            <a:r>
              <a:rPr lang="en-US" dirty="0"/>
              <a:t>V. 17 And he shall not acquire many wives for himself, lest his heart turn away                </a:t>
            </a:r>
          </a:p>
          <a:p>
            <a:pPr marL="0" indent="0">
              <a:buNone/>
            </a:pPr>
            <a:r>
              <a:rPr lang="en-US" b="1" dirty="0"/>
              <a:t>1 Kings 11:4 “</a:t>
            </a:r>
            <a:r>
              <a:rPr lang="en-US" dirty="0"/>
              <a:t>As Solomon grew old, his wives turned his heart after other gods, and his heart was </a:t>
            </a:r>
            <a:r>
              <a:rPr lang="en-US" b="1" dirty="0"/>
              <a:t>not fully devoted</a:t>
            </a:r>
            <a:r>
              <a:rPr lang="en-US" dirty="0"/>
              <a:t> to the LORD his God, as the heart of David his father had been.” </a:t>
            </a:r>
            <a:endParaRPr lang="en-US" sz="3100" dirty="0"/>
          </a:p>
        </p:txBody>
      </p:sp>
    </p:spTree>
    <p:extLst>
      <p:ext uri="{BB962C8B-B14F-4D97-AF65-F5344CB8AC3E}">
        <p14:creationId xmlns:p14="http://schemas.microsoft.com/office/powerpoint/2010/main" val="110163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5FE8C-1671-78EC-F2DC-BBBE9AEF5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E2BE2-3D0A-6918-3EF5-0F1D48A4574C}"/>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0803011B-13E9-8933-BB73-66AC21E15DCB}"/>
              </a:ext>
            </a:extLst>
          </p:cNvPr>
          <p:cNvSpPr>
            <a:spLocks noGrp="1"/>
          </p:cNvSpPr>
          <p:nvPr>
            <p:ph idx="1"/>
          </p:nvPr>
        </p:nvSpPr>
        <p:spPr>
          <a:xfrm>
            <a:off x="628650" y="379562"/>
            <a:ext cx="7886700" cy="5891842"/>
          </a:xfrm>
        </p:spPr>
        <p:txBody>
          <a:bodyPr>
            <a:normAutofit/>
          </a:bodyPr>
          <a:lstStyle/>
          <a:p>
            <a:pPr marL="0" indent="0">
              <a:buNone/>
            </a:pPr>
            <a:r>
              <a:rPr lang="en-US" sz="3400" dirty="0"/>
              <a:t> </a:t>
            </a:r>
            <a:r>
              <a:rPr lang="en-US" b="1" dirty="0"/>
              <a:t>In Deut 13:6-10  </a:t>
            </a:r>
            <a:r>
              <a:rPr lang="en-US" dirty="0"/>
              <a:t>warns us not to listen to anyone, even family members, with regard to idols. In fact such people are to be stoned to death.               </a:t>
            </a:r>
          </a:p>
          <a:p>
            <a:pPr marL="0" indent="0">
              <a:buNone/>
            </a:pPr>
            <a:r>
              <a:rPr lang="en-US" b="1" dirty="0"/>
              <a:t>In 1 John 4:1</a:t>
            </a:r>
            <a:r>
              <a:rPr lang="en-US" dirty="0"/>
              <a:t> John instructs believers, "Beloved, do not believe every spirit, but test the spirits to see whether they are from God, because many false prophets have gone out into the world." </a:t>
            </a:r>
          </a:p>
          <a:p>
            <a:pPr marL="0" indent="0">
              <a:buNone/>
            </a:pPr>
            <a:r>
              <a:rPr lang="en-US" dirty="0"/>
              <a:t>And Jesus Himself warns us:   </a:t>
            </a:r>
            <a:r>
              <a:rPr lang="en-US" b="1" dirty="0"/>
              <a:t>Mtt 7:15 </a:t>
            </a:r>
            <a:r>
              <a:rPr lang="en-US" dirty="0"/>
              <a:t>"Beware of false prophets. They come to you in sheep’s clothing, but inwardly they are ravenous wolves." </a:t>
            </a:r>
            <a:endParaRPr lang="en-US" i="1" dirty="0"/>
          </a:p>
          <a:p>
            <a:pPr marL="0" indent="0">
              <a:buNone/>
            </a:pPr>
            <a:endParaRPr lang="en-US" sz="3400" dirty="0"/>
          </a:p>
        </p:txBody>
      </p:sp>
    </p:spTree>
    <p:extLst>
      <p:ext uri="{BB962C8B-B14F-4D97-AF65-F5344CB8AC3E}">
        <p14:creationId xmlns:p14="http://schemas.microsoft.com/office/powerpoint/2010/main" val="2441161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6D17F-25E9-14E7-4EA3-F6CE4F700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D9042-FEFD-3F4F-0D89-9506F3DF0739}"/>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65B5802F-7577-431C-A769-F12F26403944}"/>
              </a:ext>
            </a:extLst>
          </p:cNvPr>
          <p:cNvSpPr>
            <a:spLocks noGrp="1"/>
          </p:cNvSpPr>
          <p:nvPr>
            <p:ph idx="1"/>
          </p:nvPr>
        </p:nvSpPr>
        <p:spPr>
          <a:xfrm>
            <a:off x="628650" y="379562"/>
            <a:ext cx="7886700" cy="5891842"/>
          </a:xfrm>
        </p:spPr>
        <p:txBody>
          <a:bodyPr>
            <a:normAutofit lnSpcReduction="10000"/>
          </a:bodyPr>
          <a:lstStyle/>
          <a:p>
            <a:pPr marL="0" indent="0">
              <a:buNone/>
            </a:pPr>
            <a:r>
              <a:rPr lang="en-US" sz="3400" dirty="0"/>
              <a:t> </a:t>
            </a:r>
            <a:r>
              <a:rPr lang="en-US" sz="3200" dirty="0"/>
              <a:t>This metaphor illustrates the deceptive nature of false teachers who appear harmless but are dangerous to the spiritual well-being of believers. </a:t>
            </a:r>
          </a:p>
          <a:p>
            <a:pPr marL="0" indent="0">
              <a:buNone/>
            </a:pPr>
            <a:endParaRPr lang="en-US" sz="1600" dirty="0"/>
          </a:p>
          <a:p>
            <a:pPr marL="0" indent="0">
              <a:buNone/>
            </a:pPr>
            <a:r>
              <a:rPr lang="en-US" sz="3200" dirty="0"/>
              <a:t>Paul emphatically states in </a:t>
            </a:r>
            <a:r>
              <a:rPr lang="en-US" sz="3200" b="1" dirty="0"/>
              <a:t>Gal 1:6-9 </a:t>
            </a:r>
            <a:r>
              <a:rPr lang="en-US" sz="3200" dirty="0"/>
              <a:t>“But even if we or an angel from heaven should preach a gospel contrary to the one we preached to you, let him be under a curse!"    We should be willing to go the extra mile to ensure that the practices we conduct in our lives are God approved!</a:t>
            </a:r>
            <a:endParaRPr lang="en-US" sz="3200" i="1" dirty="0"/>
          </a:p>
          <a:p>
            <a:pPr marL="0" indent="0">
              <a:buNone/>
            </a:pPr>
            <a:r>
              <a:rPr lang="en-US" sz="3400" dirty="0"/>
              <a:t> </a:t>
            </a:r>
          </a:p>
        </p:txBody>
      </p:sp>
    </p:spTree>
    <p:extLst>
      <p:ext uri="{BB962C8B-B14F-4D97-AF65-F5344CB8AC3E}">
        <p14:creationId xmlns:p14="http://schemas.microsoft.com/office/powerpoint/2010/main" val="538748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FCF07-3B47-6069-4C2A-DD16D0F7B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CD8E9-76B3-DD6F-A575-CF6C24E32038}"/>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DBD5C606-EF42-261D-57D3-69259765FEDC}"/>
              </a:ext>
            </a:extLst>
          </p:cNvPr>
          <p:cNvSpPr>
            <a:spLocks noGrp="1"/>
          </p:cNvSpPr>
          <p:nvPr>
            <p:ph idx="1"/>
          </p:nvPr>
        </p:nvSpPr>
        <p:spPr>
          <a:xfrm>
            <a:off x="628650" y="379562"/>
            <a:ext cx="7886700" cy="5891842"/>
          </a:xfrm>
        </p:spPr>
        <p:txBody>
          <a:bodyPr>
            <a:normAutofit/>
          </a:bodyPr>
          <a:lstStyle/>
          <a:p>
            <a:r>
              <a:rPr lang="en-US" sz="3400" dirty="0"/>
              <a:t>  </a:t>
            </a:r>
            <a:r>
              <a:rPr lang="en-US" b="1" dirty="0"/>
              <a:t>4) </a:t>
            </a:r>
            <a:r>
              <a:rPr lang="en-US" sz="3200" b="1" dirty="0"/>
              <a:t>The fourth point in this passage illustrates how important it is that we ‘KNOW’ God’s instructions and teachings so that we can faithfully follow them: </a:t>
            </a:r>
          </a:p>
          <a:p>
            <a:pPr marL="0" indent="0">
              <a:buNone/>
            </a:pPr>
            <a:endParaRPr lang="en-US" sz="3200" dirty="0"/>
          </a:p>
          <a:p>
            <a:pPr marL="0" indent="0">
              <a:buNone/>
            </a:pPr>
            <a:r>
              <a:rPr lang="en-US" sz="3200" dirty="0"/>
              <a:t>5) The fifth instruction given to the King: </a:t>
            </a:r>
          </a:p>
          <a:p>
            <a:pPr marL="0" indent="0">
              <a:buNone/>
            </a:pPr>
            <a:r>
              <a:rPr lang="en-US" sz="3200" dirty="0"/>
              <a:t>V. 18,19 “Now it shall come about when he sits on the throne of his kingdom, he shall write for himself a copy of this law on a scroll in the presence of the Levitical priests. </a:t>
            </a:r>
          </a:p>
        </p:txBody>
      </p:sp>
    </p:spTree>
    <p:extLst>
      <p:ext uri="{BB962C8B-B14F-4D97-AF65-F5344CB8AC3E}">
        <p14:creationId xmlns:p14="http://schemas.microsoft.com/office/powerpoint/2010/main" val="3787184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75F45-EE40-C8C2-30AE-908B0AC8CA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D6537F-6521-3BDB-3481-072F28CEDFBF}"/>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83D9DF0E-A2BC-E7F6-F983-14E7982C13E4}"/>
              </a:ext>
            </a:extLst>
          </p:cNvPr>
          <p:cNvSpPr>
            <a:spLocks noGrp="1"/>
          </p:cNvSpPr>
          <p:nvPr>
            <p:ph idx="1"/>
          </p:nvPr>
        </p:nvSpPr>
        <p:spPr>
          <a:xfrm>
            <a:off x="628650" y="379562"/>
            <a:ext cx="7886700" cy="5891842"/>
          </a:xfrm>
        </p:spPr>
        <p:txBody>
          <a:bodyPr>
            <a:normAutofit/>
          </a:bodyPr>
          <a:lstStyle/>
          <a:p>
            <a:pPr marL="0" indent="0">
              <a:buNone/>
            </a:pPr>
            <a:r>
              <a:rPr lang="en-US" sz="3400" dirty="0"/>
              <a:t> </a:t>
            </a:r>
            <a:r>
              <a:rPr lang="en-US" sz="3200" dirty="0"/>
              <a:t>It shall be with him and he shall read it all the days of his life, that he may learn to fear the Lord his God, by carefully observing all the words of this law and these statues, that his hear may not be lifted up above his countrymen and that he may not turn aside from the commandment, to the firth or the left, so that he and his sons may continue long in his kingdom in the m ids of Israel.” </a:t>
            </a:r>
          </a:p>
        </p:txBody>
      </p:sp>
    </p:spTree>
    <p:extLst>
      <p:ext uri="{BB962C8B-B14F-4D97-AF65-F5344CB8AC3E}">
        <p14:creationId xmlns:p14="http://schemas.microsoft.com/office/powerpoint/2010/main" val="301694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92500" lnSpcReduction="10000"/>
          </a:bodyPr>
          <a:lstStyle/>
          <a:p>
            <a:pPr marL="0" indent="0" algn="ctr">
              <a:lnSpc>
                <a:spcPct val="106000"/>
              </a:lnSpc>
              <a:spcBef>
                <a:spcPts val="0"/>
              </a:spcBef>
              <a:spcAft>
                <a:spcPts val="563"/>
              </a:spcAft>
              <a:buNone/>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700" b="1" dirty="0"/>
              <a:t>Who Will Be Our Leader?</a:t>
            </a:r>
          </a:p>
          <a:p>
            <a:pPr marL="0" indent="0" algn="ctr">
              <a:buNone/>
            </a:pPr>
            <a:endParaRPr lang="en-US" sz="2200" dirty="0"/>
          </a:p>
          <a:p>
            <a:pPr marL="0" indent="0">
              <a:buNone/>
            </a:pPr>
            <a:r>
              <a:rPr lang="en-US" sz="3500" b="1" dirty="0"/>
              <a:t>Rom 15:4 “</a:t>
            </a:r>
            <a:r>
              <a:rPr lang="en-US" sz="3500" dirty="0"/>
              <a:t>For everything that was written in the past was written to teach us, so that through the endurance taught in the Scriptures and the encouragement they provide we might have hope.”</a:t>
            </a:r>
          </a:p>
          <a:p>
            <a:pPr marL="0" indent="0">
              <a:buNone/>
            </a:pPr>
            <a:endParaRPr lang="en-US" sz="900" dirty="0"/>
          </a:p>
          <a:p>
            <a:pPr marL="0" indent="0">
              <a:buNone/>
            </a:pPr>
            <a:r>
              <a:rPr lang="en-US" sz="3500" b="1" dirty="0"/>
              <a:t>1 Cor 10:11 “</a:t>
            </a:r>
            <a:r>
              <a:rPr lang="en-US" sz="3500" dirty="0"/>
              <a:t>Now these things happened to them as an example, and they were written for our instruction . . .”</a:t>
            </a:r>
            <a:endParaRPr lang="en-US" sz="35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Following = connection w/ Father     receive protection/blessings         Word = events/conversations    =  pleasing</a:t>
            </a: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41806-7E1F-80B6-1B4C-363D19B53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829219-71BC-75E3-A41F-086F3050BA46}"/>
              </a:ext>
            </a:extLst>
          </p:cNvPr>
          <p:cNvSpPr>
            <a:spLocks noGrp="1"/>
          </p:cNvSpPr>
          <p:nvPr>
            <p:ph type="title"/>
          </p:nvPr>
        </p:nvSpPr>
        <p:spPr>
          <a:xfrm>
            <a:off x="628650" y="189782"/>
            <a:ext cx="7886700" cy="120770"/>
          </a:xfrm>
        </p:spPr>
        <p:txBody>
          <a:bodyPr>
            <a:normAutofit fontScale="90000"/>
          </a:bodyPr>
          <a:lstStyle/>
          <a:p>
            <a:br>
              <a:rPr lang="en-US" dirty="0"/>
            </a:br>
            <a:br>
              <a:rPr lang="en-US" dirty="0"/>
            </a:br>
            <a:endParaRPr lang="en-US" dirty="0"/>
          </a:p>
        </p:txBody>
      </p:sp>
      <p:sp>
        <p:nvSpPr>
          <p:cNvPr id="3" name="Content Placeholder 2">
            <a:extLst>
              <a:ext uri="{FF2B5EF4-FFF2-40B4-BE49-F238E27FC236}">
                <a16:creationId xmlns:a16="http://schemas.microsoft.com/office/drawing/2014/main" id="{80EF19B8-CE26-44DC-B2D9-686EAD5F0FA8}"/>
              </a:ext>
            </a:extLst>
          </p:cNvPr>
          <p:cNvSpPr>
            <a:spLocks noGrp="1"/>
          </p:cNvSpPr>
          <p:nvPr>
            <p:ph idx="1"/>
          </p:nvPr>
        </p:nvSpPr>
        <p:spPr>
          <a:xfrm>
            <a:off x="628650" y="379562"/>
            <a:ext cx="7886700" cy="5891842"/>
          </a:xfrm>
        </p:spPr>
        <p:txBody>
          <a:bodyPr>
            <a:normAutofit/>
          </a:bodyPr>
          <a:lstStyle/>
          <a:p>
            <a:pPr marL="0" indent="0">
              <a:buNone/>
            </a:pPr>
            <a:r>
              <a:rPr lang="en-US" sz="3400" dirty="0"/>
              <a:t> </a:t>
            </a:r>
          </a:p>
          <a:p>
            <a:pPr marL="0" indent="0">
              <a:buNone/>
            </a:pPr>
            <a:endParaRPr lang="en-US" sz="3400" dirty="0"/>
          </a:p>
          <a:p>
            <a:pPr marL="0" indent="0">
              <a:buNone/>
            </a:pPr>
            <a:r>
              <a:rPr lang="en-US" sz="3200" dirty="0"/>
              <a:t>Deuteronomy 17 sets the pattern for the kind of godly king God’s people need, and it exemplifies how we too can and should live our lives in a way that is pleasing to the Lord</a:t>
            </a:r>
            <a:r>
              <a:rPr lang="en-US" sz="3200"/>
              <a:t>! </a:t>
            </a:r>
          </a:p>
          <a:p>
            <a:pPr marL="0" indent="0">
              <a:buNone/>
            </a:pPr>
            <a:r>
              <a:rPr lang="en-US" sz="3200"/>
              <a:t>** </a:t>
            </a:r>
            <a:endParaRPr lang="en-US" sz="3200" dirty="0"/>
          </a:p>
        </p:txBody>
      </p:sp>
    </p:spTree>
    <p:extLst>
      <p:ext uri="{BB962C8B-B14F-4D97-AF65-F5344CB8AC3E}">
        <p14:creationId xmlns:p14="http://schemas.microsoft.com/office/powerpoint/2010/main" val="2504598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3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3400" b="1" dirty="0"/>
              <a:t>Romans 13:1  </a:t>
            </a:r>
            <a:r>
              <a:rPr lang="en-US" sz="3400" dirty="0"/>
              <a:t>“Let everyone be subject to the governing authorities, for there is no authority except that which God has established. The authorities that exist have been established by God.”   </a:t>
            </a:r>
            <a:r>
              <a:rPr lang="en-US" sz="1200" dirty="0">
                <a:solidFill>
                  <a:srgbClr val="00B050"/>
                </a:solidFill>
              </a:rPr>
              <a:t>civil and religious authorities    Samuel</a:t>
            </a:r>
            <a:endParaRPr lang="en-US" sz="3400" dirty="0"/>
          </a:p>
          <a:p>
            <a:pPr marL="0" indent="0">
              <a:buNone/>
            </a:pPr>
            <a:endParaRPr lang="en-US" sz="3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1 Sam 8:5,8 “</a:t>
            </a:r>
            <a:r>
              <a:rPr lang="en-US" dirty="0"/>
              <a:t>And they said to Samuel, ‘Behold, you have grown old, and your sons do not walk in your ways. Now appoint a king for us to judge us like all the (other) nations. ….’ The Lord said to Samuel, ‘Listen to the voice of the people in regard to all that they say to you, for they have not rejected you, but they have rejected Me from being king over them.’”     </a:t>
            </a:r>
          </a:p>
          <a:p>
            <a:pPr marL="0" indent="0">
              <a:buNone/>
            </a:pPr>
            <a:endParaRPr lang="en-US" dirty="0"/>
          </a:p>
          <a:p>
            <a:pPr marL="0" indent="0">
              <a:buNone/>
            </a:pPr>
            <a:r>
              <a:rPr lang="en-US" dirty="0"/>
              <a:t>The people then clarify what it is they want:   </a:t>
            </a:r>
          </a:p>
          <a:p>
            <a:pPr marL="0" indent="0">
              <a:buNone/>
            </a:pPr>
            <a:r>
              <a:rPr lang="en-US" b="1" dirty="0"/>
              <a:t>1 Sam 8:19,20 </a:t>
            </a:r>
            <a:r>
              <a:rPr lang="en-US" dirty="0"/>
              <a:t> "No, we must have a king over us. Then we will be like all the other nations, with a king to judge us, </a:t>
            </a:r>
            <a:r>
              <a:rPr lang="en-US" b="1" dirty="0"/>
              <a:t>to go out before us, and to fight our battles</a:t>
            </a:r>
            <a:r>
              <a:rPr lang="en-US" dirty="0"/>
              <a:t>".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br>
              <a:rPr lang="en-US" dirty="0"/>
            </a:br>
            <a:br>
              <a:rPr lang="en-US" dirty="0"/>
            </a:br>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 </a:t>
            </a:r>
            <a:r>
              <a:rPr lang="en-US" dirty="0"/>
              <a:t>You can clearly see here that they are wanting to put their trust in human agency which they can see    rather     than trust in their unseen God who has historically provided for them time and time again. Jesus addressed a similar problems with God’s people following human wisdom and tradition rather than obeying God’s laws: </a:t>
            </a:r>
            <a:r>
              <a:rPr lang="en-US" b="1" dirty="0"/>
              <a:t>Mtt 15:3 “</a:t>
            </a:r>
            <a:r>
              <a:rPr lang="en-US" dirty="0"/>
              <a:t>He answered them, “And why do you break the commandment of God for the sake of your tradition? We see during Jesus’ lifetime that the Jewish leaders were still putting their trust in their own wisdom rather than that of God’s.       </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Rebellion unwilling to trust     God accepts/works with</a:t>
            </a:r>
            <a:endParaRPr lang="en-US" dirty="0"/>
          </a:p>
        </p:txBody>
      </p:sp>
    </p:spTree>
    <p:extLst>
      <p:ext uri="{BB962C8B-B14F-4D97-AF65-F5344CB8AC3E}">
        <p14:creationId xmlns:p14="http://schemas.microsoft.com/office/powerpoint/2010/main" val="1318643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85000" lnSpcReduction="20000"/>
          </a:bodyPr>
          <a:lstStyle/>
          <a:p>
            <a:r>
              <a:rPr lang="en-US" sz="3700" dirty="0"/>
              <a:t>In Deuteronomy 17:14-20   we see a number of instructions that must be followed and I want to consider them today:     </a:t>
            </a:r>
          </a:p>
          <a:p>
            <a:r>
              <a:rPr lang="en-US" sz="2300" dirty="0"/>
              <a:t>“When you come to the land that the LORD your God is giving you, and you possess it and dwell in it and then say, ‘I want a king over me, like all the nations that are around me,’ 15 you may indeed set a king over you whom the LORD your God will choose, one from among your countrymen you shall set as king over yourselves; you may not put a foreigner over yourselves who is not your countryman. 16 Moreover, he shall not multiply horses for himself, nor shall he cause the people to return to Egypt to multiply horses, since the Lord has said to you, ‘You shall never again return that way.’   17 And he shall not acquire many wives for himself, </a:t>
            </a:r>
            <a:r>
              <a:rPr lang="en-US" sz="2300" i="1" dirty="0"/>
              <a:t>lest his heart turn away, </a:t>
            </a:r>
            <a:r>
              <a:rPr lang="en-US" sz="2300" dirty="0"/>
              <a:t>nor shall he acquire for himself excessive silver and gold. 18 And when he sits on the throne of his kingdom, he shall write for himself in a book a copy of this law, approved by the Levitical priests. 19 And it shall be with him, and he shall read in it all the days of his life, that he may learn to fear the LORD his God by carefully keeping all the words of this law and these statutes, 20 that his heart may not be lifted up above his brothers, and that he may not turn aside from the commandment, either to the right or to the left, so that he may continue long in his kingdom, he and his children, in Israel.”</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F6A2F6C-BFDD-0924-2A46-02FD0A18ADD1}"/>
              </a:ext>
            </a:extLst>
          </p:cNvPr>
          <p:cNvSpPr txBox="1"/>
          <p:nvPr/>
        </p:nvSpPr>
        <p:spPr>
          <a:xfrm>
            <a:off x="628649" y="586595"/>
            <a:ext cx="7886699" cy="5961632"/>
          </a:xfrm>
          <a:prstGeom prst="rect">
            <a:avLst/>
          </a:prstGeom>
          <a:noFill/>
        </p:spPr>
        <p:txBody>
          <a:bodyPr wrap="square">
            <a:spAutoFit/>
          </a:bodyPr>
          <a:lstStyle/>
          <a:p>
            <a:pPr marL="0" marR="0">
              <a:lnSpc>
                <a:spcPct val="115000"/>
              </a:lnSpc>
              <a:spcAft>
                <a:spcPts val="1200"/>
              </a:spcAft>
              <a:buNone/>
            </a:pPr>
            <a:r>
              <a:rPr lang="en-US" sz="1800" b="1" kern="0" dirty="0">
                <a:effectLst/>
                <a:latin typeface="Aptos" panose="020B0004020202020204" pitchFamily="34" charset="0"/>
                <a:ea typeface="Times New Roman" panose="02020603050405020304" pitchFamily="18" charset="0"/>
                <a:cs typeface="Times New Roman" panose="02020603050405020304" pitchFamily="18" charset="0"/>
              </a:rPr>
              <a:t>1) The first point that we see is the need for us to let God choose our leaders!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1)   V. 15 “You may indeed set a king over you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whom the LORD</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your God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will choose”  </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 even though Israel has rejected God to be their one and only King, He still instructs them to follow His directions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and His leader</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God is placing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His </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leader(s) over Israel in order to protect and lead His people down the right path. The same is true with regard to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our</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3000" b="1" kern="0" dirty="0">
                <a:effectLst/>
                <a:latin typeface="Aptos" panose="020B0004020202020204" pitchFamily="34" charset="0"/>
                <a:ea typeface="Times New Roman" panose="02020603050405020304" pitchFamily="18" charset="0"/>
                <a:cs typeface="Times New Roman" panose="02020603050405020304" pitchFamily="18" charset="0"/>
              </a:rPr>
              <a:t>church leaders</a:t>
            </a:r>
            <a:r>
              <a:rPr lang="en-US" sz="3000" kern="0" dirty="0">
                <a:effectLst/>
                <a:latin typeface="Aptos" panose="020B0004020202020204" pitchFamily="34" charset="0"/>
                <a:ea typeface="Times New Roman" panose="02020603050405020304" pitchFamily="18" charset="0"/>
                <a:cs typeface="Times New Roman" panose="02020603050405020304" pitchFamily="18" charset="0"/>
              </a:rPr>
              <a:t> today.  We need to ensure that they are the godly men who are following God’s guidance:</a:t>
            </a:r>
            <a:endParaRPr lang="en-US" sz="3000" dirty="0"/>
          </a:p>
        </p:txBody>
      </p:sp>
    </p:spTree>
    <p:extLst>
      <p:ext uri="{BB962C8B-B14F-4D97-AF65-F5344CB8AC3E}">
        <p14:creationId xmlns:p14="http://schemas.microsoft.com/office/powerpoint/2010/main" val="253549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10A7-E085-C38C-5EA8-85B2F06AD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3A9E-959A-D8F8-8CB7-5EB34961574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A3E0F6-D84A-CD71-BF0C-277BA342E860}"/>
              </a:ext>
            </a:extLst>
          </p:cNvPr>
          <p:cNvSpPr>
            <a:spLocks noGrp="1"/>
          </p:cNvSpPr>
          <p:nvPr>
            <p:ph idx="1"/>
          </p:nvPr>
        </p:nvSpPr>
        <p:spPr>
          <a:xfrm>
            <a:off x="628650" y="379562"/>
            <a:ext cx="7886700" cy="5891842"/>
          </a:xfrm>
        </p:spPr>
        <p:txBody>
          <a:bodyPr>
            <a:normAutofit fontScale="92500" lnSpcReduction="10000"/>
          </a:bodyPr>
          <a:lstStyle/>
          <a:p>
            <a:r>
              <a:rPr lang="en-US" sz="3200" b="1" dirty="0"/>
              <a:t>1 Timothy 3:2 </a:t>
            </a:r>
            <a:r>
              <a:rPr lang="en-US" sz="3200" dirty="0"/>
              <a:t>“Now the overseer is to be above reproach, faithful to his wife, temperate, self-controlled, respectable, hospitable, able to teach…”    </a:t>
            </a:r>
          </a:p>
          <a:p>
            <a:r>
              <a:rPr lang="en-US" sz="3200" b="1" dirty="0"/>
              <a:t>1 Thess 5:12,13 “</a:t>
            </a:r>
            <a:r>
              <a:rPr lang="en-US" sz="3200" dirty="0"/>
              <a:t>But we request of you, brethren, that you appreciate those who diligently labor among you, and have charge over you in the Lord and give you instruction, and that you esteem them very highly in love because of their work.”</a:t>
            </a:r>
          </a:p>
          <a:p>
            <a:pPr marL="0" indent="0">
              <a:buNone/>
            </a:pPr>
            <a:endParaRPr lang="en-US" sz="1600" dirty="0"/>
          </a:p>
          <a:p>
            <a:r>
              <a:rPr lang="en-US" sz="3200" b="1" dirty="0"/>
              <a:t>Acts 14:23 </a:t>
            </a:r>
            <a:r>
              <a:rPr lang="en-US" sz="3200" dirty="0"/>
              <a:t>“Paul and Barnabas appointed elders for them in each church and, with prayer and fasting, committed them to the Lord, in whom they had put their trust.”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45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3523-4566-EE9B-7523-A7BD1FF2A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B3B3-223C-5F4C-4749-223D93285E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8F403C-9230-0156-946C-CC152F669928}"/>
              </a:ext>
            </a:extLst>
          </p:cNvPr>
          <p:cNvSpPr>
            <a:spLocks noGrp="1"/>
          </p:cNvSpPr>
          <p:nvPr>
            <p:ph idx="1"/>
          </p:nvPr>
        </p:nvSpPr>
        <p:spPr>
          <a:xfrm>
            <a:off x="628650" y="379562"/>
            <a:ext cx="7886700" cy="5891842"/>
          </a:xfrm>
        </p:spPr>
        <p:txBody>
          <a:bodyPr>
            <a:normAutofit/>
          </a:bodyPr>
          <a:lstStyle/>
          <a:p>
            <a:r>
              <a:rPr lang="en-US" sz="3200" b="1" dirty="0"/>
              <a:t>Titus 1:9 </a:t>
            </a:r>
            <a:r>
              <a:rPr lang="en-US" sz="3200" dirty="0"/>
              <a:t>“He (Elder) must hold firmly to the trustworthy message as it has been taught, so that he can encourage others by sound doctrine and refute those who oppose it.”  </a:t>
            </a:r>
          </a:p>
          <a:p>
            <a:pPr marL="0" indent="0">
              <a:buNone/>
            </a:pPr>
            <a:endParaRPr lang="en-US" sz="1600" dirty="0"/>
          </a:p>
          <a:p>
            <a:r>
              <a:rPr lang="en-US" sz="3200" dirty="0"/>
              <a:t>Elders are to be significant figures in our spiritual communities. They serve as leaders, guides, and mentors, helping us navigate our faith journey. They lead by example and nurture our spiritual growth.     In choosing our church leaders we must do so wisely to ensure they are obedient servants of God’s word and will. </a:t>
            </a:r>
          </a:p>
        </p:txBody>
      </p:sp>
    </p:spTree>
    <p:extLst>
      <p:ext uri="{BB962C8B-B14F-4D97-AF65-F5344CB8AC3E}">
        <p14:creationId xmlns:p14="http://schemas.microsoft.com/office/powerpoint/2010/main" val="327048353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473</TotalTime>
  <Words>2024</Words>
  <Application>Microsoft Office PowerPoint</Application>
  <PresentationFormat>On-screen Show (4:3)</PresentationFormat>
  <Paragraphs>73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 </vt:lpstr>
      <vt:lpstr> </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55</cp:revision>
  <dcterms:created xsi:type="dcterms:W3CDTF">2019-04-11T15:26:57Z</dcterms:created>
  <dcterms:modified xsi:type="dcterms:W3CDTF">2026-07-09T19:34:47Z</dcterms:modified>
</cp:coreProperties>
</file>