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3" r:id="rId10"/>
    <p:sldId id="332" r:id="rId11"/>
    <p:sldId id="331" r:id="rId12"/>
    <p:sldId id="330" r:id="rId13"/>
    <p:sldId id="338" r:id="rId14"/>
    <p:sldId id="337" r:id="rId15"/>
    <p:sldId id="336" r:id="rId16"/>
    <p:sldId id="335" r:id="rId17"/>
    <p:sldId id="33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94A0A-07CF-403B-837F-4D8ED5FDE009}" v="19" dt="2026-07-15T17:49:21.0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delSld modSld">
      <pc:chgData name="James Young" userId="7f8d7c9cdb576883" providerId="LiveId" clId="{CB16DE9E-3AA6-4238-BE96-44A894DEE4D6}" dt="2026-07-15T17:49:59.657" v="198" actId="20577"/>
      <pc:docMkLst>
        <pc:docMk/>
      </pc:docMkLst>
      <pc:sldChg chg="modSp mod">
        <pc:chgData name="James Young" userId="7f8d7c9cdb576883" providerId="LiveId" clId="{CB16DE9E-3AA6-4238-BE96-44A894DEE4D6}" dt="2026-07-15T17:36:15.960" v="78" actId="20577"/>
        <pc:sldMkLst>
          <pc:docMk/>
          <pc:sldMk cId="2838560389" sldId="296"/>
        </pc:sldMkLst>
        <pc:spChg chg="mod">
          <ac:chgData name="James Young" userId="7f8d7c9cdb576883" providerId="LiveId" clId="{CB16DE9E-3AA6-4238-BE96-44A894DEE4D6}" dt="2026-07-15T17:36:15.960" v="78" actId="20577"/>
          <ac:spMkLst>
            <pc:docMk/>
            <pc:sldMk cId="2838560389" sldId="296"/>
            <ac:spMk id="3" creationId="{708276BC-A706-40B5-B51D-6AA00A059507}"/>
          </ac:spMkLst>
        </pc:spChg>
      </pc:sldChg>
      <pc:sldChg chg="modSp mod">
        <pc:chgData name="James Young" userId="7f8d7c9cdb576883" providerId="LiveId" clId="{CB16DE9E-3AA6-4238-BE96-44A894DEE4D6}" dt="2026-07-15T17:38:50.221" v="91" actId="255"/>
        <pc:sldMkLst>
          <pc:docMk/>
          <pc:sldMk cId="3390102180" sldId="311"/>
        </pc:sldMkLst>
        <pc:spChg chg="mod">
          <ac:chgData name="James Young" userId="7f8d7c9cdb576883" providerId="LiveId" clId="{CB16DE9E-3AA6-4238-BE96-44A894DEE4D6}" dt="2026-07-15T17:38:23.572" v="88" actId="20577"/>
          <ac:spMkLst>
            <pc:docMk/>
            <pc:sldMk cId="3390102180" sldId="311"/>
            <ac:spMk id="2" creationId="{F2787FC6-02BC-4EC0-B664-90EC9414A6E7}"/>
          </ac:spMkLst>
        </pc:spChg>
        <pc:spChg chg="mod">
          <ac:chgData name="James Young" userId="7f8d7c9cdb576883" providerId="LiveId" clId="{CB16DE9E-3AA6-4238-BE96-44A894DEE4D6}" dt="2026-07-15T17:38:50.221" v="91" actId="255"/>
          <ac:spMkLst>
            <pc:docMk/>
            <pc:sldMk cId="3390102180" sldId="311"/>
            <ac:spMk id="3" creationId="{708276BC-A706-40B5-B51D-6AA00A059507}"/>
          </ac:spMkLst>
        </pc:spChg>
      </pc:sldChg>
      <pc:sldChg chg="modSp mod">
        <pc:chgData name="James Young" userId="7f8d7c9cdb576883" providerId="LiveId" clId="{CB16DE9E-3AA6-4238-BE96-44A894DEE4D6}" dt="2026-07-15T17:38:05.708" v="87" actId="255"/>
        <pc:sldMkLst>
          <pc:docMk/>
          <pc:sldMk cId="2438453614" sldId="316"/>
        </pc:sldMkLst>
        <pc:spChg chg="mod">
          <ac:chgData name="James Young" userId="7f8d7c9cdb576883" providerId="LiveId" clId="{CB16DE9E-3AA6-4238-BE96-44A894DEE4D6}" dt="2026-07-15T17:38:05.708" v="87" actId="255"/>
          <ac:spMkLst>
            <pc:docMk/>
            <pc:sldMk cId="2438453614" sldId="316"/>
            <ac:spMk id="3" creationId="{708276BC-A706-40B5-B51D-6AA00A059507}"/>
          </ac:spMkLst>
        </pc:spChg>
      </pc:sldChg>
      <pc:sldChg chg="modSp mod">
        <pc:chgData name="James Young" userId="7f8d7c9cdb576883" providerId="LiveId" clId="{CB16DE9E-3AA6-4238-BE96-44A894DEE4D6}" dt="2026-07-15T17:37:14.215" v="82" actId="20577"/>
        <pc:sldMkLst>
          <pc:docMk/>
          <pc:sldMk cId="2029461572" sldId="317"/>
        </pc:sldMkLst>
        <pc:spChg chg="mod">
          <ac:chgData name="James Young" userId="7f8d7c9cdb576883" providerId="LiveId" clId="{CB16DE9E-3AA6-4238-BE96-44A894DEE4D6}" dt="2026-07-15T17:37:14.215" v="82" actId="20577"/>
          <ac:spMkLst>
            <pc:docMk/>
            <pc:sldMk cId="2029461572" sldId="317"/>
            <ac:spMk id="3" creationId="{708276BC-A706-40B5-B51D-6AA00A059507}"/>
          </ac:spMkLst>
        </pc:spChg>
      </pc:sldChg>
      <pc:sldChg chg="modSp mod">
        <pc:chgData name="James Young" userId="7f8d7c9cdb576883" providerId="LiveId" clId="{CB16DE9E-3AA6-4238-BE96-44A894DEE4D6}" dt="2026-07-15T17:41:55.736" v="116" actId="255"/>
        <pc:sldMkLst>
          <pc:docMk/>
          <pc:sldMk cId="2535498520" sldId="325"/>
        </pc:sldMkLst>
        <pc:spChg chg="mod">
          <ac:chgData name="James Young" userId="7f8d7c9cdb576883" providerId="LiveId" clId="{CB16DE9E-3AA6-4238-BE96-44A894DEE4D6}" dt="2026-07-15T17:40:56.124" v="99" actId="20577"/>
          <ac:spMkLst>
            <pc:docMk/>
            <pc:sldMk cId="2535498520" sldId="325"/>
            <ac:spMk id="2" creationId="{F2787FC6-02BC-4EC0-B664-90EC9414A6E7}"/>
          </ac:spMkLst>
        </pc:spChg>
        <pc:spChg chg="mod">
          <ac:chgData name="James Young" userId="7f8d7c9cdb576883" providerId="LiveId" clId="{CB16DE9E-3AA6-4238-BE96-44A894DEE4D6}" dt="2026-07-15T17:41:55.736" v="116" actId="255"/>
          <ac:spMkLst>
            <pc:docMk/>
            <pc:sldMk cId="2535498520" sldId="325"/>
            <ac:spMk id="3" creationId="{708276BC-A706-40B5-B51D-6AA00A059507}"/>
          </ac:spMkLst>
        </pc:spChg>
      </pc:sldChg>
      <pc:sldChg chg="modSp mod">
        <pc:chgData name="James Young" userId="7f8d7c9cdb576883" providerId="LiveId" clId="{CB16DE9E-3AA6-4238-BE96-44A894DEE4D6}" dt="2026-07-15T17:40:46.021" v="98" actId="255"/>
        <pc:sldMkLst>
          <pc:docMk/>
          <pc:sldMk cId="3328950240" sldId="326"/>
        </pc:sldMkLst>
        <pc:spChg chg="mod">
          <ac:chgData name="James Young" userId="7f8d7c9cdb576883" providerId="LiveId" clId="{CB16DE9E-3AA6-4238-BE96-44A894DEE4D6}" dt="2026-07-15T17:40:46.021" v="98" actId="255"/>
          <ac:spMkLst>
            <pc:docMk/>
            <pc:sldMk cId="3328950240" sldId="326"/>
            <ac:spMk id="3" creationId="{708276BC-A706-40B5-B51D-6AA00A059507}"/>
          </ac:spMkLst>
        </pc:spChg>
      </pc:sldChg>
      <pc:sldChg chg="modSp mod">
        <pc:chgData name="James Young" userId="7f8d7c9cdb576883" providerId="LiveId" clId="{CB16DE9E-3AA6-4238-BE96-44A894DEE4D6}" dt="2026-07-15T17:39:33.813" v="93"/>
        <pc:sldMkLst>
          <pc:docMk/>
          <pc:sldMk cId="1318643211" sldId="327"/>
        </pc:sldMkLst>
        <pc:spChg chg="mod">
          <ac:chgData name="James Young" userId="7f8d7c9cdb576883" providerId="LiveId" clId="{CB16DE9E-3AA6-4238-BE96-44A894DEE4D6}" dt="2026-07-15T17:38:57.491" v="92" actId="20577"/>
          <ac:spMkLst>
            <pc:docMk/>
            <pc:sldMk cId="1318643211" sldId="327"/>
            <ac:spMk id="2" creationId="{F2787FC6-02BC-4EC0-B664-90EC9414A6E7}"/>
          </ac:spMkLst>
        </pc:spChg>
        <pc:spChg chg="mod">
          <ac:chgData name="James Young" userId="7f8d7c9cdb576883" providerId="LiveId" clId="{CB16DE9E-3AA6-4238-BE96-44A894DEE4D6}" dt="2026-07-15T17:39:33.813" v="93"/>
          <ac:spMkLst>
            <pc:docMk/>
            <pc:sldMk cId="1318643211" sldId="327"/>
            <ac:spMk id="3" creationId="{708276BC-A706-40B5-B51D-6AA00A059507}"/>
          </ac:spMkLst>
        </pc:spChg>
      </pc:sldChg>
      <pc:sldChg chg="modSp mod">
        <pc:chgData name="James Young" userId="7f8d7c9cdb576883" providerId="LiveId" clId="{CB16DE9E-3AA6-4238-BE96-44A894DEE4D6}" dt="2026-07-15T17:45:30.061" v="137" actId="20577"/>
        <pc:sldMkLst>
          <pc:docMk/>
          <pc:sldMk cId="1747595688" sldId="330"/>
        </pc:sldMkLst>
        <pc:spChg chg="mod">
          <ac:chgData name="James Young" userId="7f8d7c9cdb576883" providerId="LiveId" clId="{CB16DE9E-3AA6-4238-BE96-44A894DEE4D6}" dt="2026-07-15T17:45:02.874" v="134" actId="20577"/>
          <ac:spMkLst>
            <pc:docMk/>
            <pc:sldMk cId="1747595688" sldId="330"/>
            <ac:spMk id="2" creationId="{71ABD2B6-A36F-AF22-81FB-5DDF72319985}"/>
          </ac:spMkLst>
        </pc:spChg>
        <pc:spChg chg="mod">
          <ac:chgData name="James Young" userId="7f8d7c9cdb576883" providerId="LiveId" clId="{CB16DE9E-3AA6-4238-BE96-44A894DEE4D6}" dt="2026-07-15T17:45:30.061" v="137" actId="20577"/>
          <ac:spMkLst>
            <pc:docMk/>
            <pc:sldMk cId="1747595688" sldId="330"/>
            <ac:spMk id="3" creationId="{54A0133A-30FB-7681-40F8-BFACD7B30B0D}"/>
          </ac:spMkLst>
        </pc:spChg>
      </pc:sldChg>
      <pc:sldChg chg="modSp mod">
        <pc:chgData name="James Young" userId="7f8d7c9cdb576883" providerId="LiveId" clId="{CB16DE9E-3AA6-4238-BE96-44A894DEE4D6}" dt="2026-07-15T17:44:57.844" v="133" actId="255"/>
        <pc:sldMkLst>
          <pc:docMk/>
          <pc:sldMk cId="4033585420" sldId="331"/>
        </pc:sldMkLst>
        <pc:spChg chg="mod">
          <ac:chgData name="James Young" userId="7f8d7c9cdb576883" providerId="LiveId" clId="{CB16DE9E-3AA6-4238-BE96-44A894DEE4D6}" dt="2026-07-15T17:44:25.345" v="131" actId="20577"/>
          <ac:spMkLst>
            <pc:docMk/>
            <pc:sldMk cId="4033585420" sldId="331"/>
            <ac:spMk id="2" creationId="{516B1B81-148C-698E-B8A4-D3F54F1C9AB0}"/>
          </ac:spMkLst>
        </pc:spChg>
        <pc:spChg chg="mod">
          <ac:chgData name="James Young" userId="7f8d7c9cdb576883" providerId="LiveId" clId="{CB16DE9E-3AA6-4238-BE96-44A894DEE4D6}" dt="2026-07-15T17:44:57.844" v="133" actId="255"/>
          <ac:spMkLst>
            <pc:docMk/>
            <pc:sldMk cId="4033585420" sldId="331"/>
            <ac:spMk id="3" creationId="{9FF5E836-6F19-0C4F-0CC9-7F1E1596AD33}"/>
          </ac:spMkLst>
        </pc:spChg>
      </pc:sldChg>
      <pc:sldChg chg="modSp mod">
        <pc:chgData name="James Young" userId="7f8d7c9cdb576883" providerId="LiveId" clId="{CB16DE9E-3AA6-4238-BE96-44A894DEE4D6}" dt="2026-07-15T17:44:11.944" v="130" actId="255"/>
        <pc:sldMkLst>
          <pc:docMk/>
          <pc:sldMk cId="3270483536" sldId="332"/>
        </pc:sldMkLst>
        <pc:spChg chg="mod">
          <ac:chgData name="James Young" userId="7f8d7c9cdb576883" providerId="LiveId" clId="{CB16DE9E-3AA6-4238-BE96-44A894DEE4D6}" dt="2026-07-15T17:44:11.944" v="130" actId="255"/>
          <ac:spMkLst>
            <pc:docMk/>
            <pc:sldMk cId="3270483536" sldId="332"/>
            <ac:spMk id="3" creationId="{9B8F403C-9230-0156-946C-CC152F669928}"/>
          </ac:spMkLst>
        </pc:spChg>
      </pc:sldChg>
      <pc:sldChg chg="modSp mod">
        <pc:chgData name="James Young" userId="7f8d7c9cdb576883" providerId="LiveId" clId="{CB16DE9E-3AA6-4238-BE96-44A894DEE4D6}" dt="2026-07-15T17:42:49.933" v="118" actId="255"/>
        <pc:sldMkLst>
          <pc:docMk/>
          <pc:sldMk cId="701459834" sldId="333"/>
        </pc:sldMkLst>
        <pc:spChg chg="mod">
          <ac:chgData name="James Young" userId="7f8d7c9cdb576883" providerId="LiveId" clId="{CB16DE9E-3AA6-4238-BE96-44A894DEE4D6}" dt="2026-07-15T17:42:49.933" v="118" actId="255"/>
          <ac:spMkLst>
            <pc:docMk/>
            <pc:sldMk cId="701459834" sldId="333"/>
            <ac:spMk id="3" creationId="{C6A3E0F6-D84A-CD71-BF0C-277BA342E860}"/>
          </ac:spMkLst>
        </pc:spChg>
      </pc:sldChg>
      <pc:sldChg chg="modSp mod">
        <pc:chgData name="James Young" userId="7f8d7c9cdb576883" providerId="LiveId" clId="{CB16DE9E-3AA6-4238-BE96-44A894DEE4D6}" dt="2026-07-15T17:49:32.709" v="195" actId="20577"/>
        <pc:sldMkLst>
          <pc:docMk/>
          <pc:sldMk cId="2441161610" sldId="334"/>
        </pc:sldMkLst>
        <pc:spChg chg="mod">
          <ac:chgData name="James Young" userId="7f8d7c9cdb576883" providerId="LiveId" clId="{CB16DE9E-3AA6-4238-BE96-44A894DEE4D6}" dt="2026-07-15T17:49:04.817" v="189" actId="20577"/>
          <ac:spMkLst>
            <pc:docMk/>
            <pc:sldMk cId="2441161610" sldId="334"/>
            <ac:spMk id="2" creationId="{36CE2BE2-3D0A-6918-3EF5-0F1D48A4574C}"/>
          </ac:spMkLst>
        </pc:spChg>
        <pc:spChg chg="mod">
          <ac:chgData name="James Young" userId="7f8d7c9cdb576883" providerId="LiveId" clId="{CB16DE9E-3AA6-4238-BE96-44A894DEE4D6}" dt="2026-07-15T17:49:32.709" v="195" actId="20577"/>
          <ac:spMkLst>
            <pc:docMk/>
            <pc:sldMk cId="2441161610" sldId="334"/>
            <ac:spMk id="3" creationId="{0803011B-13E9-8933-BB73-66AC21E15DCB}"/>
          </ac:spMkLst>
        </pc:spChg>
      </pc:sldChg>
      <pc:sldChg chg="modSp mod">
        <pc:chgData name="James Young" userId="7f8d7c9cdb576883" providerId="LiveId" clId="{CB16DE9E-3AA6-4238-BE96-44A894DEE4D6}" dt="2026-07-15T17:49:51.818" v="197" actId="20577"/>
        <pc:sldMkLst>
          <pc:docMk/>
          <pc:sldMk cId="110163362" sldId="335"/>
        </pc:sldMkLst>
        <pc:spChg chg="mod">
          <ac:chgData name="James Young" userId="7f8d7c9cdb576883" providerId="LiveId" clId="{CB16DE9E-3AA6-4238-BE96-44A894DEE4D6}" dt="2026-07-15T17:48:30.732" v="186" actId="20577"/>
          <ac:spMkLst>
            <pc:docMk/>
            <pc:sldMk cId="110163362" sldId="335"/>
            <ac:spMk id="2" creationId="{A854F9CE-B739-8248-4058-8DDE289EA806}"/>
          </ac:spMkLst>
        </pc:spChg>
        <pc:spChg chg="mod">
          <ac:chgData name="James Young" userId="7f8d7c9cdb576883" providerId="LiveId" clId="{CB16DE9E-3AA6-4238-BE96-44A894DEE4D6}" dt="2026-07-15T17:49:51.818" v="197" actId="20577"/>
          <ac:spMkLst>
            <pc:docMk/>
            <pc:sldMk cId="110163362" sldId="335"/>
            <ac:spMk id="3" creationId="{4E403575-A5E9-933B-1A80-5D1372C8F567}"/>
          </ac:spMkLst>
        </pc:spChg>
      </pc:sldChg>
      <pc:sldChg chg="modSp mod">
        <pc:chgData name="James Young" userId="7f8d7c9cdb576883" providerId="LiveId" clId="{CB16DE9E-3AA6-4238-BE96-44A894DEE4D6}" dt="2026-07-15T17:49:59.657" v="198" actId="20577"/>
        <pc:sldMkLst>
          <pc:docMk/>
          <pc:sldMk cId="1510809545" sldId="336"/>
        </pc:sldMkLst>
        <pc:spChg chg="mod">
          <ac:chgData name="James Young" userId="7f8d7c9cdb576883" providerId="LiveId" clId="{CB16DE9E-3AA6-4238-BE96-44A894DEE4D6}" dt="2026-07-15T17:47:08.091" v="147" actId="20577"/>
          <ac:spMkLst>
            <pc:docMk/>
            <pc:sldMk cId="1510809545" sldId="336"/>
            <ac:spMk id="2" creationId="{2809B655-F812-8032-EC14-AF84CC09B676}"/>
          </ac:spMkLst>
        </pc:spChg>
        <pc:spChg chg="mod">
          <ac:chgData name="James Young" userId="7f8d7c9cdb576883" providerId="LiveId" clId="{CB16DE9E-3AA6-4238-BE96-44A894DEE4D6}" dt="2026-07-15T17:49:59.657" v="198" actId="20577"/>
          <ac:spMkLst>
            <pc:docMk/>
            <pc:sldMk cId="1510809545" sldId="336"/>
            <ac:spMk id="3" creationId="{E3637AB0-9544-A4E5-B22C-94473D11D593}"/>
          </ac:spMkLst>
        </pc:spChg>
      </pc:sldChg>
      <pc:sldChg chg="modSp mod">
        <pc:chgData name="James Young" userId="7f8d7c9cdb576883" providerId="LiveId" clId="{CB16DE9E-3AA6-4238-BE96-44A894DEE4D6}" dt="2026-07-15T17:47:00.469" v="146" actId="255"/>
        <pc:sldMkLst>
          <pc:docMk/>
          <pc:sldMk cId="2227301378" sldId="337"/>
        </pc:sldMkLst>
        <pc:spChg chg="mod">
          <ac:chgData name="James Young" userId="7f8d7c9cdb576883" providerId="LiveId" clId="{CB16DE9E-3AA6-4238-BE96-44A894DEE4D6}" dt="2026-07-15T17:47:00.469" v="146" actId="255"/>
          <ac:spMkLst>
            <pc:docMk/>
            <pc:sldMk cId="2227301378" sldId="337"/>
            <ac:spMk id="3" creationId="{D05E6D88-420B-FCA0-F7DE-E4E2393197E6}"/>
          </ac:spMkLst>
        </pc:spChg>
      </pc:sldChg>
      <pc:sldChg chg="modSp mod">
        <pc:chgData name="James Young" userId="7f8d7c9cdb576883" providerId="LiveId" clId="{CB16DE9E-3AA6-4238-BE96-44A894DEE4D6}" dt="2026-07-15T17:46:06.044" v="141" actId="255"/>
        <pc:sldMkLst>
          <pc:docMk/>
          <pc:sldMk cId="2887796465" sldId="338"/>
        </pc:sldMkLst>
        <pc:spChg chg="mod">
          <ac:chgData name="James Young" userId="7f8d7c9cdb576883" providerId="LiveId" clId="{CB16DE9E-3AA6-4238-BE96-44A894DEE4D6}" dt="2026-07-15T17:45:39.120" v="138" actId="20577"/>
          <ac:spMkLst>
            <pc:docMk/>
            <pc:sldMk cId="2887796465" sldId="338"/>
            <ac:spMk id="2" creationId="{22FBEA0B-26E2-DAB7-3995-F42AA4BD8F46}"/>
          </ac:spMkLst>
        </pc:spChg>
        <pc:spChg chg="mod">
          <ac:chgData name="James Young" userId="7f8d7c9cdb576883" providerId="LiveId" clId="{CB16DE9E-3AA6-4238-BE96-44A894DEE4D6}" dt="2026-07-15T17:46:06.044" v="141" actId="255"/>
          <ac:spMkLst>
            <pc:docMk/>
            <pc:sldMk cId="2887796465" sldId="338"/>
            <ac:spMk id="3" creationId="{90BFF7C5-F402-0285-0C94-1F6437C01FBE}"/>
          </ac:spMkLst>
        </pc:spChg>
      </pc:sldChg>
      <pc:sldChg chg="del">
        <pc:chgData name="James Young" userId="7f8d7c9cdb576883" providerId="LiveId" clId="{CB16DE9E-3AA6-4238-BE96-44A894DEE4D6}" dt="2026-07-15T17:49:38.098" v="196" actId="2696"/>
        <pc:sldMkLst>
          <pc:docMk/>
          <pc:sldMk cId="1142503779" sldId="34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esv.org/verses/Gen.%201%3A27/"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53523-4566-EE9B-7523-A7BD1FF2A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7B3B3-223C-5F4C-4749-223D93285E7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8F403C-9230-0156-946C-CC152F669928}"/>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300" dirty="0"/>
              <a:t>This mindset regarding our unity together, without exception, is further explained in </a:t>
            </a:r>
            <a:r>
              <a:rPr lang="en-US" sz="3300" b="1" dirty="0"/>
              <a:t>Eph 2:14,15 </a:t>
            </a:r>
            <a:r>
              <a:rPr lang="en-US" sz="3300" dirty="0"/>
              <a:t> which states that God has reconciled to Himself groups that used to identify—and exclude—each other based on ethnicity. He has “broken down . . . the dividing wall of hostility” between them so that “He might create in Himself one new man in place of the two, so making peace”. This non-hostile, united mind in Christ will also serve another purpose:</a:t>
            </a:r>
          </a:p>
        </p:txBody>
      </p:sp>
    </p:spTree>
    <p:extLst>
      <p:ext uri="{BB962C8B-B14F-4D97-AF65-F5344CB8AC3E}">
        <p14:creationId xmlns:p14="http://schemas.microsoft.com/office/powerpoint/2010/main" val="3270483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F19B-3F63-CCBD-50C5-7E6266E3DF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6B1B81-148C-698E-B8A4-D3F54F1C9AB0}"/>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9FF5E836-6F19-0C4F-0CC9-7F1E1596AD3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  </a:t>
            </a:r>
            <a:r>
              <a:rPr lang="en-US" sz="3400" b="1" dirty="0"/>
              <a:t>Rom 15:5-7 </a:t>
            </a:r>
            <a:r>
              <a:rPr lang="en-US" sz="3400" dirty="0"/>
              <a:t>“Now may the God who gives perseverance and encouragement grant you </a:t>
            </a:r>
            <a:r>
              <a:rPr lang="en-US" sz="3400" b="1" dirty="0"/>
              <a:t>to be of the same mind with one another</a:t>
            </a:r>
            <a:r>
              <a:rPr lang="en-US" sz="3400" dirty="0"/>
              <a:t> according to Christ Jesus, so that </a:t>
            </a:r>
            <a:r>
              <a:rPr lang="en-US" sz="3400" b="1" dirty="0"/>
              <a:t>with one accord</a:t>
            </a:r>
            <a:r>
              <a:rPr lang="en-US" sz="3400" dirty="0"/>
              <a:t> you may </a:t>
            </a:r>
            <a:r>
              <a:rPr lang="en-US" sz="3400" u="sng" dirty="0"/>
              <a:t>with one voice </a:t>
            </a:r>
            <a:r>
              <a:rPr lang="en-US" sz="3400" b="1" u="sng" dirty="0"/>
              <a:t>glorify the God and Father</a:t>
            </a:r>
            <a:r>
              <a:rPr lang="en-US" sz="3400" u="sng" dirty="0"/>
              <a:t> </a:t>
            </a:r>
            <a:r>
              <a:rPr lang="en-US" sz="3400" dirty="0"/>
              <a:t>of our Lord Jesus Christ. Therefore, </a:t>
            </a:r>
            <a:r>
              <a:rPr lang="en-US" sz="3400" b="1" dirty="0"/>
              <a:t>accept one another, </a:t>
            </a:r>
            <a:r>
              <a:rPr lang="en-US" sz="3400" dirty="0"/>
              <a:t>just as Christ also accepted us to the glory of God.”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3585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09B95-FD98-8641-F77C-7326575A3E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ABD2B6-A36F-AF22-81FB-5DDF72319985}"/>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54A0133A-30FB-7681-40F8-BFACD7B30B0D}"/>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000" dirty="0"/>
              <a:t>  </a:t>
            </a:r>
            <a:r>
              <a:rPr lang="en-US" sz="3400" dirty="0"/>
              <a:t>We are a united people glorifying and bringing glory to God. Is it possible that this is what Jesus had in mind when He said: </a:t>
            </a:r>
            <a:r>
              <a:rPr lang="en-US" sz="3400" b="1" dirty="0"/>
              <a:t>John 13:35 “</a:t>
            </a:r>
            <a:r>
              <a:rPr lang="en-US" sz="3400" dirty="0"/>
              <a:t>By this all men will know that you are My disciples, if you have love for one another.” </a:t>
            </a:r>
          </a:p>
          <a:p>
            <a:pPr marL="0" indent="0">
              <a:lnSpc>
                <a:spcPct val="107000"/>
              </a:lnSpc>
              <a:spcBef>
                <a:spcPts val="0"/>
              </a:spcBef>
              <a:spcAft>
                <a:spcPts val="600"/>
              </a:spcAft>
              <a:buNone/>
            </a:pPr>
            <a:r>
              <a:rPr lang="en-US" sz="3400" dirty="0"/>
              <a:t>Who are we as Christians – we are a loving, united people/family of God.</a:t>
            </a:r>
          </a:p>
          <a:p>
            <a:pPr marL="0" indent="0">
              <a:lnSpc>
                <a:spcPct val="107000"/>
              </a:lnSpc>
              <a:spcBef>
                <a:spcPts val="0"/>
              </a:spcBef>
              <a:spcAft>
                <a:spcPts val="600"/>
              </a:spcAft>
              <a:buNone/>
            </a:pPr>
            <a:r>
              <a:rPr lang="en-US" sz="3000" dirty="0"/>
              <a:t> </a:t>
            </a:r>
          </a:p>
        </p:txBody>
      </p:sp>
    </p:spTree>
    <p:extLst>
      <p:ext uri="{BB962C8B-B14F-4D97-AF65-F5344CB8AC3E}">
        <p14:creationId xmlns:p14="http://schemas.microsoft.com/office/powerpoint/2010/main" val="1747595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46F5C7-241D-EFB7-4A27-29A9B0C914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FBEA0B-26E2-DAB7-3995-F42AA4BD8F46}"/>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90BFF7C5-F402-0285-0C94-1F6437C01FBE}"/>
              </a:ext>
            </a:extLst>
          </p:cNvPr>
          <p:cNvSpPr>
            <a:spLocks noGrp="1"/>
          </p:cNvSpPr>
          <p:nvPr>
            <p:ph idx="1"/>
          </p:nvPr>
        </p:nvSpPr>
        <p:spPr>
          <a:xfrm>
            <a:off x="628650" y="379562"/>
            <a:ext cx="7886700" cy="5891842"/>
          </a:xfrm>
        </p:spPr>
        <p:txBody>
          <a:bodyPr>
            <a:normAutofit/>
          </a:bodyPr>
          <a:lstStyle/>
          <a:p>
            <a:pPr marL="0" indent="0">
              <a:buNone/>
            </a:pPr>
            <a:r>
              <a:rPr lang="en-US" sz="3400" dirty="0"/>
              <a:t> This new people which God has brought together, Paul continues in </a:t>
            </a:r>
            <a:r>
              <a:rPr lang="en-US" sz="3400" b="1" dirty="0"/>
              <a:t>Eph 2,</a:t>
            </a:r>
            <a:r>
              <a:rPr lang="en-US" sz="3400" dirty="0"/>
              <a:t> are the building blocks of God’s holy temple, whose foundation is the apostles and prophets and whose most important stone is “Christ Jesus himself” (</a:t>
            </a:r>
            <a:r>
              <a:rPr lang="en-US" sz="3400" b="1" dirty="0"/>
              <a:t>v. 20</a:t>
            </a:r>
            <a:r>
              <a:rPr lang="en-US" sz="3400" dirty="0"/>
              <a:t>). The building blocks of that temple are the individuals drawn from all social groups who make up God’s newly created people and who are now closely joined together in unity (</a:t>
            </a:r>
            <a:r>
              <a:rPr lang="en-US" sz="3400" b="1" dirty="0"/>
              <a:t>vv. 21–22</a:t>
            </a:r>
            <a:r>
              <a:rPr lang="en-US" sz="3400" dirty="0"/>
              <a:t>).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7796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D798C-8D85-E2EC-8A96-D280335786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85CD2F-4AB8-843C-5FC2-1EB313FB9C0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5E6D88-420B-FCA0-F7DE-E4E2393197E6}"/>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300" dirty="0"/>
              <a:t>Putting off the old human being and putting on the new human being “created after the likeness of God” (</a:t>
            </a:r>
            <a:r>
              <a:rPr lang="en-US" sz="3300" b="1" dirty="0"/>
              <a:t>vv. 22–24</a:t>
            </a:r>
            <a:r>
              <a:rPr lang="en-US" sz="3300" dirty="0"/>
              <a:t>) means learning to control one’s anger, working honestly and giving generously to others, speaking graciously rather than with malice, and not lying to one another (</a:t>
            </a:r>
            <a:r>
              <a:rPr lang="en-US" sz="3300" b="1" dirty="0"/>
              <a:t>vv. 25–31</a:t>
            </a:r>
            <a:r>
              <a:rPr lang="en-US" sz="3300" dirty="0"/>
              <a:t>). In short, it means imitating Jesus’s kindness and God’s love (</a:t>
            </a:r>
            <a:r>
              <a:rPr lang="en-US" sz="3300" b="1" dirty="0"/>
              <a:t>4:32–5:1</a:t>
            </a:r>
            <a:r>
              <a:rPr lang="en-US" sz="3300" dirty="0"/>
              <a:t>), something that makes sense for people created in God’s image (</a:t>
            </a:r>
            <a:r>
              <a:rPr lang="en-US" dirty="0">
                <a:hlinkClick r:id="rId2"/>
              </a:rPr>
              <a:t>Gen. 1:27</a:t>
            </a:r>
            <a:r>
              <a:rPr lang="en-US" sz="3300" dirty="0"/>
              <a:t>). </a:t>
            </a:r>
          </a:p>
        </p:txBody>
      </p:sp>
    </p:spTree>
    <p:extLst>
      <p:ext uri="{BB962C8B-B14F-4D97-AF65-F5344CB8AC3E}">
        <p14:creationId xmlns:p14="http://schemas.microsoft.com/office/powerpoint/2010/main" val="2227301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69B42-2307-26F6-A998-451252A10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9B655-F812-8032-EC14-AF84CC09B676}"/>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E3637AB0-9544-A4E5-B22C-94473D11D59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  </a:t>
            </a:r>
            <a:r>
              <a:rPr lang="en-US" sz="3400" dirty="0"/>
              <a:t>Who are we as Christians</a:t>
            </a:r>
            <a:r>
              <a:rPr lang="en-US" sz="3400"/>
              <a:t>? </a:t>
            </a:r>
          </a:p>
          <a:p>
            <a:pPr marL="0" indent="0">
              <a:lnSpc>
                <a:spcPct val="107000"/>
              </a:lnSpc>
              <a:spcBef>
                <a:spcPts val="0"/>
              </a:spcBef>
              <a:spcAft>
                <a:spcPts val="600"/>
              </a:spcAft>
              <a:buNone/>
            </a:pPr>
            <a:r>
              <a:rPr lang="en-US" sz="3400"/>
              <a:t>We </a:t>
            </a:r>
            <a:r>
              <a:rPr lang="en-US" sz="3400" dirty="0"/>
              <a:t>are a new people. We are a “Christ-like” people, or as Peter put it: </a:t>
            </a:r>
            <a:r>
              <a:rPr lang="en-US" sz="3400" i="1" dirty="0"/>
              <a:t>"</a:t>
            </a:r>
            <a:r>
              <a:rPr lang="en-US" sz="3400" dirty="0"/>
              <a:t>But you are a chosen people, a royal priesthood, a holy nation, God’s special possession, that you may declare the praises of Him who called you out of darkness into His wonderful light"(</a:t>
            </a:r>
            <a:r>
              <a:rPr lang="en-US" b="1" dirty="0"/>
              <a:t>1 Pe 2:9</a:t>
            </a:r>
            <a:r>
              <a:rPr lang="en-US" sz="3400" dirty="0"/>
              <a:t>).</a:t>
            </a:r>
          </a:p>
        </p:txBody>
      </p:sp>
    </p:spTree>
    <p:extLst>
      <p:ext uri="{BB962C8B-B14F-4D97-AF65-F5344CB8AC3E}">
        <p14:creationId xmlns:p14="http://schemas.microsoft.com/office/powerpoint/2010/main" val="1510809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85937-7E89-9874-4ABF-B7C07B8760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54F9CE-B739-8248-4058-8DDE289EA806}"/>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4E403575-A5E9-933B-1A80-5D1372C8F56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100" dirty="0"/>
              <a:t>  </a:t>
            </a:r>
            <a:r>
              <a:rPr lang="en-US" sz="3400" dirty="0"/>
              <a:t>Who are we as Christians? </a:t>
            </a:r>
          </a:p>
          <a:p>
            <a:pPr marL="0" indent="0">
              <a:lnSpc>
                <a:spcPct val="107000"/>
              </a:lnSpc>
              <a:spcBef>
                <a:spcPts val="0"/>
              </a:spcBef>
              <a:spcAft>
                <a:spcPts val="600"/>
              </a:spcAft>
              <a:buNone/>
            </a:pPr>
            <a:r>
              <a:rPr lang="en-US" sz="3400" dirty="0"/>
              <a:t>We are the embodiment or living illustration of God’s love for man. And as God’s ambassadors – He has called us to live in loving unity with each other across all kinds of national, ethnic, and social boundaries and therefore to bear witness to the beautifully complex wisdom of the God “who created all things” (</a:t>
            </a:r>
            <a:r>
              <a:rPr lang="en-US" sz="3400" b="1" dirty="0"/>
              <a:t>Eph 3:9)</a:t>
            </a:r>
            <a:r>
              <a:rPr lang="en-US" sz="3400" dirty="0"/>
              <a:t>. </a:t>
            </a:r>
          </a:p>
        </p:txBody>
      </p:sp>
    </p:spTree>
    <p:extLst>
      <p:ext uri="{BB962C8B-B14F-4D97-AF65-F5344CB8AC3E}">
        <p14:creationId xmlns:p14="http://schemas.microsoft.com/office/powerpoint/2010/main" val="110163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5FE8C-1671-78EC-F2DC-BBBE9AEF5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CE2BE2-3D0A-6918-3EF5-0F1D48A4574C}"/>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0803011B-13E9-8933-BB73-66AC21E15DCB}"/>
              </a:ext>
            </a:extLst>
          </p:cNvPr>
          <p:cNvSpPr>
            <a:spLocks noGrp="1"/>
          </p:cNvSpPr>
          <p:nvPr>
            <p:ph idx="1"/>
          </p:nvPr>
        </p:nvSpPr>
        <p:spPr>
          <a:xfrm>
            <a:off x="628650" y="379562"/>
            <a:ext cx="7886700" cy="5891842"/>
          </a:xfrm>
        </p:spPr>
        <p:txBody>
          <a:bodyPr>
            <a:normAutofit/>
          </a:bodyPr>
          <a:lstStyle/>
          <a:p>
            <a:pPr marL="0" indent="0">
              <a:buNone/>
            </a:pPr>
            <a:r>
              <a:rPr lang="en-US" sz="3400" dirty="0"/>
              <a:t>  In a world of confusing, competing, and often false truth claims, the church’s willingness to be “imitators of God” by “walking in love” will give credibility to a gospel message that would otherwise seem too good to be true.      We are God’s people who is the ‘light’ leading the lost to God.  **</a:t>
            </a:r>
          </a:p>
          <a:p>
            <a:pPr marL="0" indent="0">
              <a:buNone/>
            </a:pPr>
            <a:endParaRPr lang="en-US" sz="3400" dirty="0"/>
          </a:p>
        </p:txBody>
      </p:sp>
    </p:spTree>
    <p:extLst>
      <p:ext uri="{BB962C8B-B14F-4D97-AF65-F5344CB8AC3E}">
        <p14:creationId xmlns:p14="http://schemas.microsoft.com/office/powerpoint/2010/main" val="2441161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600" b="1" dirty="0"/>
              <a:t>Who Are We as Christians?</a:t>
            </a:r>
            <a:endParaRPr lang="en-US" sz="3600" dirty="0"/>
          </a:p>
          <a:p>
            <a:pPr marL="0" marR="0" indent="0" algn="ctr">
              <a:lnSpc>
                <a:spcPct val="107000"/>
              </a:lnSpc>
              <a:spcAft>
                <a:spcPts val="800"/>
              </a:spcAft>
              <a:buNone/>
            </a:pPr>
            <a:r>
              <a:rPr lang="en-US" sz="3200" b="1" dirty="0">
                <a:latin typeface="Calibri" panose="020F0502020204030204" pitchFamily="34" charset="0"/>
                <a:ea typeface="Calibri" panose="020F0502020204030204" pitchFamily="34" charset="0"/>
                <a:cs typeface="Times New Roman" panose="02020603050405020304" pitchFamily="18" charset="0"/>
              </a:rPr>
              <a:t>2 Corinthians 5:20</a:t>
            </a:r>
          </a:p>
          <a:p>
            <a:pPr marL="0" marR="0" indent="0" algn="ctr">
              <a:lnSpc>
                <a:spcPct val="107000"/>
              </a:lnSpc>
              <a:spcAft>
                <a:spcPts val="800"/>
              </a:spcAft>
              <a:buNone/>
            </a:pPr>
            <a:r>
              <a:rPr lang="en-US" sz="3200" b="1" dirty="0">
                <a:latin typeface="Calibri" panose="020F0502020204030204" pitchFamily="34" charset="0"/>
                <a:ea typeface="Calibri" panose="020F0502020204030204" pitchFamily="34" charset="0"/>
                <a:cs typeface="Times New Roman" panose="02020603050405020304" pitchFamily="18" charset="0"/>
              </a:rPr>
              <a:t>“Therefore, we are ambassadors for Christ”</a:t>
            </a:r>
          </a:p>
          <a:p>
            <a:pPr marL="0" marR="0" indent="0" algn="ctr">
              <a:lnSpc>
                <a:spcPct val="107000"/>
              </a:lnSpc>
              <a:spcAft>
                <a:spcPts val="800"/>
              </a:spcAft>
              <a:buNone/>
            </a:pPr>
            <a:endParaRPr lang="en-US" sz="3200" b="1"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r>
              <a:rPr lang="en-US" dirty="0"/>
              <a:t>Our identity in Christ is foundational to understanding who we are and how we fit into God’s grand design with our lives. We should know that God does have a plan for us. </a:t>
            </a:r>
          </a:p>
          <a:p>
            <a:r>
              <a:rPr lang="en-US" b="1" dirty="0"/>
              <a:t>1 Cor 6:19,20</a:t>
            </a:r>
            <a:r>
              <a:rPr lang="en-US" dirty="0"/>
              <a:t> “Do you not know that </a:t>
            </a:r>
            <a:r>
              <a:rPr lang="en-US" b="1" dirty="0"/>
              <a:t>your bodies are temples</a:t>
            </a:r>
            <a:r>
              <a:rPr lang="en-US" dirty="0"/>
              <a:t> of the Holy Spirit, who is in you, whom you have received from God? You are not your own; you were bought at a price. Therefore, honor God with your bodies.”    You can see here that we belong to God. God is not going to bury a resource but will instead use it to bring Him glory. </a:t>
            </a:r>
          </a:p>
          <a:p>
            <a:r>
              <a:rPr lang="en-US" dirty="0"/>
              <a:t>Jesus says in </a:t>
            </a:r>
            <a:r>
              <a:rPr lang="en-US" b="1" dirty="0"/>
              <a:t>Mtt 5:16 “</a:t>
            </a:r>
            <a:r>
              <a:rPr lang="en-US" dirty="0"/>
              <a:t>In the same way, let your light shine before others, so that they may see your good works and give glory to your Father who is in heaven.” </a:t>
            </a: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400" dirty="0"/>
              <a:t>We can find in Scripture, time and again, passages which explain our spiritual condition and how that guides our lives. </a:t>
            </a:r>
          </a:p>
          <a:p>
            <a:pPr marL="0" indent="0">
              <a:buNone/>
            </a:pPr>
            <a:endParaRPr lang="en-US" sz="1600" dirty="0"/>
          </a:p>
          <a:p>
            <a:pPr marL="0" indent="0">
              <a:buNone/>
            </a:pPr>
            <a:r>
              <a:rPr lang="en-US" sz="3400" dirty="0"/>
              <a:t>In </a:t>
            </a:r>
            <a:r>
              <a:rPr lang="en-US" sz="3400" b="1" dirty="0"/>
              <a:t>2 Cor 5:17  </a:t>
            </a:r>
            <a:r>
              <a:rPr lang="en-US" sz="3400" dirty="0"/>
              <a:t>Paul makes it clear that our identity comes from our union with Christ: "Therefore, if anyone is in Christ, he is a new creation. The old has passed away; behold, the new has come".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200" dirty="0"/>
              <a:t> </a:t>
            </a:r>
            <a:r>
              <a:rPr lang="en-US" sz="3400" dirty="0"/>
              <a:t>Similarly, we see in </a:t>
            </a:r>
            <a:r>
              <a:rPr lang="en-US" sz="3400" b="1" dirty="0"/>
              <a:t>Gal 4:4,5 “</a:t>
            </a:r>
            <a:r>
              <a:rPr lang="en-US" sz="3400" dirty="0"/>
              <a:t>But when the fullness of time came, God sent forth His Son… so that He might redeem those who were under the Law, that we might receive the adoption as sons.”           In Christ, God redeems/restores what was broken. Through faith, we are made new, adopted into God’s family, and called His beloved children. Who are we as Christians – we are God’s redeemed people. </a:t>
            </a: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 </a:t>
            </a:r>
            <a:r>
              <a:rPr lang="en-US" b="1" dirty="0"/>
              <a:t>Eph 2:1-5 “</a:t>
            </a:r>
            <a:r>
              <a:rPr lang="en-US" dirty="0"/>
              <a:t>And you were dead in your offenses and sins, </a:t>
            </a:r>
            <a:r>
              <a:rPr lang="en-US" b="1" baseline="30000" dirty="0"/>
              <a:t>2 </a:t>
            </a:r>
            <a:r>
              <a:rPr lang="en-US" dirty="0"/>
              <a:t>in which you previously walked according to the course of this world . . .  </a:t>
            </a:r>
            <a:r>
              <a:rPr lang="en-US" b="1" baseline="30000" dirty="0"/>
              <a:t>3 </a:t>
            </a:r>
            <a:r>
              <a:rPr lang="en-US" dirty="0"/>
              <a:t>Among them we too all previously lived in the lusts of our flesh,. . . and were by nature children of wrath, just like the rest. </a:t>
            </a:r>
            <a:r>
              <a:rPr lang="en-US" b="1" baseline="30000" dirty="0"/>
              <a:t>4 </a:t>
            </a:r>
            <a:r>
              <a:rPr lang="en-US" dirty="0"/>
              <a:t>But God, being rich in mercy, because of His great love with which He loved us, </a:t>
            </a:r>
            <a:r>
              <a:rPr lang="en-US" b="1" baseline="30000" dirty="0"/>
              <a:t>5 </a:t>
            </a:r>
            <a:r>
              <a:rPr lang="en-US" dirty="0"/>
              <a:t>even when we were dead in our wrongdoings, made us alive together with Christ (by grace you have been saved)”.    This rescue happens when God unites sinful people with the living, risen, and ascended Christ and seats them “with Him in the heavenly places” (</a:t>
            </a:r>
            <a:r>
              <a:rPr lang="en-US" b="1" dirty="0"/>
              <a:t>v. 6</a:t>
            </a:r>
            <a:r>
              <a:rPr lang="en-US" dirty="0"/>
              <a:t>). </a:t>
            </a:r>
            <a:endParaRPr lang="en-US" sz="3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300" dirty="0"/>
              <a:t>This rescued community, Paul says, is God’s “workmanship” that </a:t>
            </a:r>
            <a:r>
              <a:rPr lang="en-US" sz="3300" i="1" dirty="0"/>
              <a:t>H</a:t>
            </a:r>
            <a:r>
              <a:rPr lang="en-US" sz="3300" dirty="0"/>
              <a:t>e “created</a:t>
            </a:r>
            <a:r>
              <a:rPr lang="en-US" sz="3300" i="1" dirty="0"/>
              <a:t>” in order that we might do</a:t>
            </a:r>
            <a:r>
              <a:rPr lang="en-US" sz="3300" dirty="0"/>
              <a:t> the “good works [that] God prepared beforehand, that we should walk in them”</a:t>
            </a:r>
            <a:r>
              <a:rPr lang="en-US" sz="3300" i="1" dirty="0"/>
              <a:t> (</a:t>
            </a:r>
            <a:r>
              <a:rPr lang="en-US" sz="3300" b="1" i="1" dirty="0"/>
              <a:t>v. 10</a:t>
            </a:r>
            <a:r>
              <a:rPr lang="en-US" sz="3300" i="1" dirty="0"/>
              <a:t>) </a:t>
            </a:r>
            <a:r>
              <a:rPr lang="en-US" sz="3300" dirty="0"/>
              <a:t>We see this even more clearly in </a:t>
            </a:r>
            <a:r>
              <a:rPr lang="en-US" sz="3300" b="1" dirty="0"/>
              <a:t>2 Cor 5:18ff </a:t>
            </a:r>
            <a:r>
              <a:rPr lang="en-US" sz="3300" dirty="0"/>
              <a:t>“Now all these things are from God, who reconciled us to Himself through Christ and </a:t>
            </a:r>
            <a:r>
              <a:rPr lang="en-US" sz="3300" b="1" dirty="0"/>
              <a:t>gave us the ministry</a:t>
            </a:r>
            <a:r>
              <a:rPr lang="en-US" sz="3300" dirty="0"/>
              <a:t> of reconciliation … </a:t>
            </a:r>
            <a:r>
              <a:rPr lang="en-US" sz="3300" b="1" dirty="0"/>
              <a:t>Therefore we are ambassadors</a:t>
            </a:r>
            <a:r>
              <a:rPr lang="en-US" sz="3300" dirty="0"/>
              <a:t> for Christ … so that we might become the righteousness of God in Him.” </a:t>
            </a:r>
            <a:endParaRPr lang="en-US" sz="33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  Who are we as Christians – we are God’s handiwork with the responsibility to bring God’s salvation to the lost. In these verses we can see that it is the plan of God to redeem us and send us to work in His kingdom. How many parables like the “sheep and goats”, the “5,2,1 Talent servants and the Good Samaritan illustrate for us the way in which we are to “love our neighbor”? (</a:t>
            </a:r>
            <a:r>
              <a:rPr lang="en-US" sz="3000" dirty="0"/>
              <a:t>the 2</a:t>
            </a:r>
            <a:r>
              <a:rPr lang="en-US" sz="3000" baseline="30000" dirty="0"/>
              <a:t>nd</a:t>
            </a:r>
            <a:r>
              <a:rPr lang="en-US" sz="3000" dirty="0"/>
              <a:t>  greatest commandment</a:t>
            </a:r>
            <a:r>
              <a:rPr lang="en-US" sz="3400" dirty="0"/>
              <a:t>)</a:t>
            </a:r>
          </a:p>
          <a:p>
            <a:pPr marL="0" indent="0">
              <a:lnSpc>
                <a:spcPct val="107000"/>
              </a:lnSpc>
              <a:spcBef>
                <a:spcPts val="0"/>
              </a:spcBef>
              <a:spcAft>
                <a:spcPts val="600"/>
              </a:spcAft>
              <a:buNone/>
            </a:pP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510A7-E085-C38C-5EA8-85B2F06AD0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93A9E-959A-D8F8-8CB7-5EB34961574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6A3E0F6-D84A-CD71-BF0C-277BA342E860}"/>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000" dirty="0"/>
              <a:t>There is a second purpose in living our lives which is for God’s community. </a:t>
            </a:r>
            <a:r>
              <a:rPr lang="en-US" sz="3000" b="1" dirty="0"/>
              <a:t>Eph 2:19 “</a:t>
            </a:r>
            <a:r>
              <a:rPr lang="en-US" sz="3000" dirty="0"/>
              <a:t>So then you are no longer strangers and aliens, but you are fellow citizens with the saints, and are of God’s household.” This adoption into God’s household/family happens through obedience to the gospel, making us “sons and daughters of God” (</a:t>
            </a:r>
            <a:r>
              <a:rPr lang="en-US" sz="3000" b="1" dirty="0"/>
              <a:t>2 Cor 6:18</a:t>
            </a:r>
            <a:r>
              <a:rPr lang="en-US" sz="3000" dirty="0"/>
              <a:t>).  This </a:t>
            </a:r>
            <a:r>
              <a:rPr lang="en-US" sz="3000" b="1" dirty="0"/>
              <a:t>unity</a:t>
            </a:r>
            <a:r>
              <a:rPr lang="en-US" sz="3000" dirty="0"/>
              <a:t> in Christ is especially spelled out in </a:t>
            </a:r>
            <a:r>
              <a:rPr lang="en-US" sz="3000" b="1" dirty="0"/>
              <a:t>1 Cor 12:12 “</a:t>
            </a:r>
            <a:r>
              <a:rPr lang="en-US" sz="3000" dirty="0"/>
              <a:t>For even as the body is one and yet has many members, and all the members of the body, though they are many, are one body, so also is Christ.” </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145983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450</TotalTime>
  <Words>1384</Words>
  <Application>Microsoft Office PowerPoint</Application>
  <PresentationFormat>On-screen Show (4:3)</PresentationFormat>
  <Paragraphs>39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2013 - 2022 Theme</vt:lpstr>
      <vt:lpstr>PowerPoint Presentation</vt:lpstr>
      <vt:lpstr>PowerPoint Presentation</vt:lpstr>
      <vt:lpstr>PowerPoint Presentation</vt:lpstr>
      <vt:lpstr>PowerPoint Presentation</vt:lpstr>
      <vt:lpstr> </vt:lpstr>
      <vt:lpstr> </vt:lpstr>
      <vt:lpstr>PowerPoint Presentation</vt:lpstr>
      <vt:lpstr> </vt:lpstr>
      <vt:lpstr>PowerPoint Presentation</vt:lpstr>
      <vt:lpstr>PowerPoint Presentation</vt:lpstr>
      <vt:lpstr> </vt:lpstr>
      <vt:lpstr> </vt:lpstr>
      <vt:lpstr> </vt:lpstr>
      <vt:lpstr>PowerPoint Presentation</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55</cp:revision>
  <dcterms:created xsi:type="dcterms:W3CDTF">2019-04-11T15:26:57Z</dcterms:created>
  <dcterms:modified xsi:type="dcterms:W3CDTF">2026-07-15T17:50:00Z</dcterms:modified>
</cp:coreProperties>
</file>