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3" r:id="rId1"/>
  </p:sldMasterIdLst>
  <p:sldIdLst>
    <p:sldId id="307" r:id="rId2"/>
    <p:sldId id="296" r:id="rId3"/>
    <p:sldId id="317" r:id="rId4"/>
    <p:sldId id="316" r:id="rId5"/>
    <p:sldId id="341" r:id="rId6"/>
    <p:sldId id="326" r:id="rId7"/>
    <p:sldId id="333" r:id="rId8"/>
    <p:sldId id="332" r:id="rId9"/>
    <p:sldId id="337" r:id="rId10"/>
    <p:sldId id="340" r:id="rId11"/>
    <p:sldId id="342" r:id="rId12"/>
    <p:sldId id="343" r:id="rId13"/>
    <p:sldId id="346" r:id="rId14"/>
    <p:sldId id="344" r:id="rId15"/>
    <p:sldId id="348" r:id="rId16"/>
    <p:sldId id="347" r:id="rId17"/>
    <p:sldId id="345" r:id="rId18"/>
    <p:sldId id="350" r:id="rId19"/>
    <p:sldId id="349" r:id="rId20"/>
    <p:sldId id="353" r:id="rId21"/>
    <p:sldId id="352" r:id="rId22"/>
    <p:sldId id="351" r:id="rId23"/>
    <p:sldId id="355" r:id="rId24"/>
    <p:sldId id="356" r:id="rId2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F131FBB-FF67-45A2-BF5F-0C27FF4B7B89}" v="26" dt="2026-07-21T17:09:24.95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834" autoAdjust="0"/>
    <p:restoredTop sz="94660"/>
  </p:normalViewPr>
  <p:slideViewPr>
    <p:cSldViewPr snapToGrid="0">
      <p:cViewPr varScale="1">
        <p:scale>
          <a:sx n="111" d="100"/>
          <a:sy n="111" d="100"/>
        </p:scale>
        <p:origin x="1662"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 Id="rId30"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ames Young" userId="7f8d7c9cdb576883" providerId="LiveId" clId="{CB16DE9E-3AA6-4238-BE96-44A894DEE4D6}"/>
    <pc:docChg chg="undo custSel addSld delSld modSld">
      <pc:chgData name="James Young" userId="7f8d7c9cdb576883" providerId="LiveId" clId="{CB16DE9E-3AA6-4238-BE96-44A894DEE4D6}" dt="2026-07-21T17:09:55.411" v="420" actId="2696"/>
      <pc:docMkLst>
        <pc:docMk/>
      </pc:docMkLst>
      <pc:sldChg chg="modSp mod">
        <pc:chgData name="James Young" userId="7f8d7c9cdb576883" providerId="LiveId" clId="{CB16DE9E-3AA6-4238-BE96-44A894DEE4D6}" dt="2026-07-21T16:40:53.028" v="91" actId="6549"/>
        <pc:sldMkLst>
          <pc:docMk/>
          <pc:sldMk cId="2838560389" sldId="296"/>
        </pc:sldMkLst>
        <pc:spChg chg="mod">
          <ac:chgData name="James Young" userId="7f8d7c9cdb576883" providerId="LiveId" clId="{CB16DE9E-3AA6-4238-BE96-44A894DEE4D6}" dt="2026-07-21T16:40:53.028" v="91" actId="6549"/>
          <ac:spMkLst>
            <pc:docMk/>
            <pc:sldMk cId="2838560389" sldId="296"/>
            <ac:spMk id="3" creationId="{708276BC-A706-40B5-B51D-6AA00A059507}"/>
          </ac:spMkLst>
        </pc:spChg>
      </pc:sldChg>
      <pc:sldChg chg="modSp mod">
        <pc:chgData name="James Young" userId="7f8d7c9cdb576883" providerId="LiveId" clId="{CB16DE9E-3AA6-4238-BE96-44A894DEE4D6}" dt="2026-07-21T16:51:40.135" v="259" actId="20577"/>
        <pc:sldMkLst>
          <pc:docMk/>
          <pc:sldMk cId="2438453614" sldId="316"/>
        </pc:sldMkLst>
        <pc:spChg chg="mod">
          <ac:chgData name="James Young" userId="7f8d7c9cdb576883" providerId="LiveId" clId="{CB16DE9E-3AA6-4238-BE96-44A894DEE4D6}" dt="2026-07-21T16:51:40.135" v="259" actId="20577"/>
          <ac:spMkLst>
            <pc:docMk/>
            <pc:sldMk cId="2438453614" sldId="316"/>
            <ac:spMk id="3" creationId="{708276BC-A706-40B5-B51D-6AA00A059507}"/>
          </ac:spMkLst>
        </pc:spChg>
      </pc:sldChg>
      <pc:sldChg chg="modSp mod">
        <pc:chgData name="James Young" userId="7f8d7c9cdb576883" providerId="LiveId" clId="{CB16DE9E-3AA6-4238-BE96-44A894DEE4D6}" dt="2026-07-21T16:45:40.643" v="190" actId="20577"/>
        <pc:sldMkLst>
          <pc:docMk/>
          <pc:sldMk cId="2029461572" sldId="317"/>
        </pc:sldMkLst>
        <pc:spChg chg="mod">
          <ac:chgData name="James Young" userId="7f8d7c9cdb576883" providerId="LiveId" clId="{CB16DE9E-3AA6-4238-BE96-44A894DEE4D6}" dt="2026-07-21T16:45:40.643" v="190" actId="20577"/>
          <ac:spMkLst>
            <pc:docMk/>
            <pc:sldMk cId="2029461572" sldId="317"/>
            <ac:spMk id="3" creationId="{708276BC-A706-40B5-B51D-6AA00A059507}"/>
          </ac:spMkLst>
        </pc:spChg>
      </pc:sldChg>
      <pc:sldChg chg="modSp mod">
        <pc:chgData name="James Young" userId="7f8d7c9cdb576883" providerId="LiveId" clId="{CB16DE9E-3AA6-4238-BE96-44A894DEE4D6}" dt="2026-07-21T16:54:29.551" v="316" actId="255"/>
        <pc:sldMkLst>
          <pc:docMk/>
          <pc:sldMk cId="3328950240" sldId="326"/>
        </pc:sldMkLst>
        <pc:spChg chg="mod">
          <ac:chgData name="James Young" userId="7f8d7c9cdb576883" providerId="LiveId" clId="{CB16DE9E-3AA6-4238-BE96-44A894DEE4D6}" dt="2026-07-21T16:54:29.551" v="316" actId="255"/>
          <ac:spMkLst>
            <pc:docMk/>
            <pc:sldMk cId="3328950240" sldId="326"/>
            <ac:spMk id="3" creationId="{708276BC-A706-40B5-B51D-6AA00A059507}"/>
          </ac:spMkLst>
        </pc:spChg>
      </pc:sldChg>
      <pc:sldChg chg="modSp mod">
        <pc:chgData name="James Young" userId="7f8d7c9cdb576883" providerId="LiveId" clId="{CB16DE9E-3AA6-4238-BE96-44A894DEE4D6}" dt="2026-07-21T16:55:47.088" v="323" actId="255"/>
        <pc:sldMkLst>
          <pc:docMk/>
          <pc:sldMk cId="3270483536" sldId="332"/>
        </pc:sldMkLst>
        <pc:spChg chg="mod">
          <ac:chgData name="James Young" userId="7f8d7c9cdb576883" providerId="LiveId" clId="{CB16DE9E-3AA6-4238-BE96-44A894DEE4D6}" dt="2026-07-21T16:55:47.088" v="323" actId="255"/>
          <ac:spMkLst>
            <pc:docMk/>
            <pc:sldMk cId="3270483536" sldId="332"/>
            <ac:spMk id="3" creationId="{9B8F403C-9230-0156-946C-CC152F669928}"/>
          </ac:spMkLst>
        </pc:spChg>
      </pc:sldChg>
      <pc:sldChg chg="modSp mod">
        <pc:chgData name="James Young" userId="7f8d7c9cdb576883" providerId="LiveId" clId="{CB16DE9E-3AA6-4238-BE96-44A894DEE4D6}" dt="2026-07-21T16:55:10.330" v="320" actId="27636"/>
        <pc:sldMkLst>
          <pc:docMk/>
          <pc:sldMk cId="701459834" sldId="333"/>
        </pc:sldMkLst>
        <pc:spChg chg="mod">
          <ac:chgData name="James Young" userId="7f8d7c9cdb576883" providerId="LiveId" clId="{CB16DE9E-3AA6-4238-BE96-44A894DEE4D6}" dt="2026-07-21T16:55:10.330" v="320" actId="27636"/>
          <ac:spMkLst>
            <pc:docMk/>
            <pc:sldMk cId="701459834" sldId="333"/>
            <ac:spMk id="3" creationId="{C6A3E0F6-D84A-CD71-BF0C-277BA342E860}"/>
          </ac:spMkLst>
        </pc:spChg>
      </pc:sldChg>
      <pc:sldChg chg="modSp mod">
        <pc:chgData name="James Young" userId="7f8d7c9cdb576883" providerId="LiveId" clId="{CB16DE9E-3AA6-4238-BE96-44A894DEE4D6}" dt="2026-07-21T16:57:09.428" v="327" actId="255"/>
        <pc:sldMkLst>
          <pc:docMk/>
          <pc:sldMk cId="2227301378" sldId="337"/>
        </pc:sldMkLst>
        <pc:spChg chg="mod">
          <ac:chgData name="James Young" userId="7f8d7c9cdb576883" providerId="LiveId" clId="{CB16DE9E-3AA6-4238-BE96-44A894DEE4D6}" dt="2026-07-21T16:57:09.428" v="327" actId="255"/>
          <ac:spMkLst>
            <pc:docMk/>
            <pc:sldMk cId="2227301378" sldId="337"/>
            <ac:spMk id="3" creationId="{D05E6D88-420B-FCA0-F7DE-E4E2393197E6}"/>
          </ac:spMkLst>
        </pc:spChg>
      </pc:sldChg>
      <pc:sldChg chg="modSp mod">
        <pc:chgData name="James Young" userId="7f8d7c9cdb576883" providerId="LiveId" clId="{CB16DE9E-3AA6-4238-BE96-44A894DEE4D6}" dt="2026-07-21T16:57:43.612" v="329" actId="255"/>
        <pc:sldMkLst>
          <pc:docMk/>
          <pc:sldMk cId="1142503779" sldId="340"/>
        </pc:sldMkLst>
        <pc:spChg chg="mod">
          <ac:chgData name="James Young" userId="7f8d7c9cdb576883" providerId="LiveId" clId="{CB16DE9E-3AA6-4238-BE96-44A894DEE4D6}" dt="2026-07-21T16:57:43.612" v="329" actId="255"/>
          <ac:spMkLst>
            <pc:docMk/>
            <pc:sldMk cId="1142503779" sldId="340"/>
            <ac:spMk id="3" creationId="{49ACF999-3B9D-2B7A-4CD5-D2F7AC4FD6B4}"/>
          </ac:spMkLst>
        </pc:spChg>
      </pc:sldChg>
      <pc:sldChg chg="modSp mod">
        <pc:chgData name="James Young" userId="7f8d7c9cdb576883" providerId="LiveId" clId="{CB16DE9E-3AA6-4238-BE96-44A894DEE4D6}" dt="2026-07-21T16:53:18.892" v="310" actId="20577"/>
        <pc:sldMkLst>
          <pc:docMk/>
          <pc:sldMk cId="434400825" sldId="341"/>
        </pc:sldMkLst>
        <pc:spChg chg="mod">
          <ac:chgData name="James Young" userId="7f8d7c9cdb576883" providerId="LiveId" clId="{CB16DE9E-3AA6-4238-BE96-44A894DEE4D6}" dt="2026-07-21T16:53:18.892" v="310" actId="20577"/>
          <ac:spMkLst>
            <pc:docMk/>
            <pc:sldMk cId="434400825" sldId="341"/>
            <ac:spMk id="3" creationId="{B01EF2B2-1299-8D2C-72F6-8B7BF6546096}"/>
          </ac:spMkLst>
        </pc:spChg>
      </pc:sldChg>
      <pc:sldChg chg="modSp mod">
        <pc:chgData name="James Young" userId="7f8d7c9cdb576883" providerId="LiveId" clId="{CB16DE9E-3AA6-4238-BE96-44A894DEE4D6}" dt="2026-07-21T16:58:22.236" v="333" actId="255"/>
        <pc:sldMkLst>
          <pc:docMk/>
          <pc:sldMk cId="159752490" sldId="342"/>
        </pc:sldMkLst>
        <pc:spChg chg="mod">
          <ac:chgData name="James Young" userId="7f8d7c9cdb576883" providerId="LiveId" clId="{CB16DE9E-3AA6-4238-BE96-44A894DEE4D6}" dt="2026-07-21T16:58:22.236" v="333" actId="255"/>
          <ac:spMkLst>
            <pc:docMk/>
            <pc:sldMk cId="159752490" sldId="342"/>
            <ac:spMk id="3" creationId="{9252F0BC-AC59-F7BE-13B5-12E80E8E6DFE}"/>
          </ac:spMkLst>
        </pc:spChg>
      </pc:sldChg>
      <pc:sldChg chg="modSp mod">
        <pc:chgData name="James Young" userId="7f8d7c9cdb576883" providerId="LiveId" clId="{CB16DE9E-3AA6-4238-BE96-44A894DEE4D6}" dt="2026-07-21T16:59:06.732" v="337" actId="255"/>
        <pc:sldMkLst>
          <pc:docMk/>
          <pc:sldMk cId="2994315556" sldId="343"/>
        </pc:sldMkLst>
        <pc:spChg chg="mod">
          <ac:chgData name="James Young" userId="7f8d7c9cdb576883" providerId="LiveId" clId="{CB16DE9E-3AA6-4238-BE96-44A894DEE4D6}" dt="2026-07-21T16:59:06.732" v="337" actId="255"/>
          <ac:spMkLst>
            <pc:docMk/>
            <pc:sldMk cId="2994315556" sldId="343"/>
            <ac:spMk id="3" creationId="{4303DBE2-AA3A-C4E4-6670-B0448664875C}"/>
          </ac:spMkLst>
        </pc:spChg>
      </pc:sldChg>
      <pc:sldChg chg="modSp">
        <pc:chgData name="James Young" userId="7f8d7c9cdb576883" providerId="LiveId" clId="{CB16DE9E-3AA6-4238-BE96-44A894DEE4D6}" dt="2026-07-21T17:00:08.569" v="343"/>
        <pc:sldMkLst>
          <pc:docMk/>
          <pc:sldMk cId="3175170424" sldId="344"/>
        </pc:sldMkLst>
        <pc:spChg chg="mod">
          <ac:chgData name="James Young" userId="7f8d7c9cdb576883" providerId="LiveId" clId="{CB16DE9E-3AA6-4238-BE96-44A894DEE4D6}" dt="2026-07-21T17:00:08.569" v="343"/>
          <ac:spMkLst>
            <pc:docMk/>
            <pc:sldMk cId="3175170424" sldId="344"/>
            <ac:spMk id="3" creationId="{48DA7E95-DADC-CB7F-1AF0-AA0D99E8EA55}"/>
          </ac:spMkLst>
        </pc:spChg>
      </pc:sldChg>
      <pc:sldChg chg="modSp mod">
        <pc:chgData name="James Young" userId="7f8d7c9cdb576883" providerId="LiveId" clId="{CB16DE9E-3AA6-4238-BE96-44A894DEE4D6}" dt="2026-07-21T17:03:24.054" v="383" actId="255"/>
        <pc:sldMkLst>
          <pc:docMk/>
          <pc:sldMk cId="330479196" sldId="345"/>
        </pc:sldMkLst>
        <pc:spChg chg="mod">
          <ac:chgData name="James Young" userId="7f8d7c9cdb576883" providerId="LiveId" clId="{CB16DE9E-3AA6-4238-BE96-44A894DEE4D6}" dt="2026-07-21T17:03:24.054" v="383" actId="255"/>
          <ac:spMkLst>
            <pc:docMk/>
            <pc:sldMk cId="330479196" sldId="345"/>
            <ac:spMk id="3" creationId="{B332D7FC-7DCC-D383-CE7A-E2E53216A78E}"/>
          </ac:spMkLst>
        </pc:spChg>
      </pc:sldChg>
      <pc:sldChg chg="modSp add mod">
        <pc:chgData name="James Young" userId="7f8d7c9cdb576883" providerId="LiveId" clId="{CB16DE9E-3AA6-4238-BE96-44A894DEE4D6}" dt="2026-07-21T16:59:31.942" v="340" actId="255"/>
        <pc:sldMkLst>
          <pc:docMk/>
          <pc:sldMk cId="1123456483" sldId="346"/>
        </pc:sldMkLst>
        <pc:spChg chg="mod">
          <ac:chgData name="James Young" userId="7f8d7c9cdb576883" providerId="LiveId" clId="{CB16DE9E-3AA6-4238-BE96-44A894DEE4D6}" dt="2026-07-21T16:59:31.942" v="340" actId="255"/>
          <ac:spMkLst>
            <pc:docMk/>
            <pc:sldMk cId="1123456483" sldId="346"/>
            <ac:spMk id="3" creationId="{1A903217-2C39-65D0-D6D0-79E6834A37C2}"/>
          </ac:spMkLst>
        </pc:spChg>
      </pc:sldChg>
      <pc:sldChg chg="modSp add mod">
        <pc:chgData name="James Young" userId="7f8d7c9cdb576883" providerId="LiveId" clId="{CB16DE9E-3AA6-4238-BE96-44A894DEE4D6}" dt="2026-07-21T17:02:12.672" v="376" actId="20577"/>
        <pc:sldMkLst>
          <pc:docMk/>
          <pc:sldMk cId="2390639497" sldId="347"/>
        </pc:sldMkLst>
        <pc:spChg chg="mod">
          <ac:chgData name="James Young" userId="7f8d7c9cdb576883" providerId="LiveId" clId="{CB16DE9E-3AA6-4238-BE96-44A894DEE4D6}" dt="2026-07-21T17:02:12.672" v="376" actId="20577"/>
          <ac:spMkLst>
            <pc:docMk/>
            <pc:sldMk cId="2390639497" sldId="347"/>
            <ac:spMk id="3" creationId="{7940D923-CF90-320B-D4DE-C58CC2ED2615}"/>
          </ac:spMkLst>
        </pc:spChg>
      </pc:sldChg>
      <pc:sldChg chg="modSp add mod">
        <pc:chgData name="James Young" userId="7f8d7c9cdb576883" providerId="LiveId" clId="{CB16DE9E-3AA6-4238-BE96-44A894DEE4D6}" dt="2026-07-21T17:01:25.196" v="349" actId="20577"/>
        <pc:sldMkLst>
          <pc:docMk/>
          <pc:sldMk cId="3382092998" sldId="348"/>
        </pc:sldMkLst>
        <pc:spChg chg="mod">
          <ac:chgData name="James Young" userId="7f8d7c9cdb576883" providerId="LiveId" clId="{CB16DE9E-3AA6-4238-BE96-44A894DEE4D6}" dt="2026-07-21T17:01:25.196" v="349" actId="20577"/>
          <ac:spMkLst>
            <pc:docMk/>
            <pc:sldMk cId="3382092998" sldId="348"/>
            <ac:spMk id="3" creationId="{59CB0A5C-A5BB-2E01-9B5C-1F7C6FB973F7}"/>
          </ac:spMkLst>
        </pc:spChg>
      </pc:sldChg>
      <pc:sldChg chg="modSp add mod">
        <pc:chgData name="James Young" userId="7f8d7c9cdb576883" providerId="LiveId" clId="{CB16DE9E-3AA6-4238-BE96-44A894DEE4D6}" dt="2026-07-21T17:06:21.476" v="393" actId="255"/>
        <pc:sldMkLst>
          <pc:docMk/>
          <pc:sldMk cId="378201271" sldId="349"/>
        </pc:sldMkLst>
        <pc:spChg chg="mod">
          <ac:chgData name="James Young" userId="7f8d7c9cdb576883" providerId="LiveId" clId="{CB16DE9E-3AA6-4238-BE96-44A894DEE4D6}" dt="2026-07-21T17:06:21.476" v="393" actId="255"/>
          <ac:spMkLst>
            <pc:docMk/>
            <pc:sldMk cId="378201271" sldId="349"/>
            <ac:spMk id="3" creationId="{0F301515-B103-0C42-7E34-51B97E3B8BD1}"/>
          </ac:spMkLst>
        </pc:spChg>
      </pc:sldChg>
      <pc:sldChg chg="modSp add mod">
        <pc:chgData name="James Young" userId="7f8d7c9cdb576883" providerId="LiveId" clId="{CB16DE9E-3AA6-4238-BE96-44A894DEE4D6}" dt="2026-07-21T17:05:37.251" v="386" actId="255"/>
        <pc:sldMkLst>
          <pc:docMk/>
          <pc:sldMk cId="3965573462" sldId="350"/>
        </pc:sldMkLst>
        <pc:spChg chg="mod">
          <ac:chgData name="James Young" userId="7f8d7c9cdb576883" providerId="LiveId" clId="{CB16DE9E-3AA6-4238-BE96-44A894DEE4D6}" dt="2026-07-21T17:05:37.251" v="386" actId="255"/>
          <ac:spMkLst>
            <pc:docMk/>
            <pc:sldMk cId="3965573462" sldId="350"/>
            <ac:spMk id="3" creationId="{745EDA52-0AA4-93AD-E113-B4B4EA8592A6}"/>
          </ac:spMkLst>
        </pc:spChg>
      </pc:sldChg>
      <pc:sldChg chg="modSp add mod">
        <pc:chgData name="James Young" userId="7f8d7c9cdb576883" providerId="LiveId" clId="{CB16DE9E-3AA6-4238-BE96-44A894DEE4D6}" dt="2026-07-21T17:08:32.692" v="407" actId="255"/>
        <pc:sldMkLst>
          <pc:docMk/>
          <pc:sldMk cId="1446582015" sldId="351"/>
        </pc:sldMkLst>
        <pc:spChg chg="mod">
          <ac:chgData name="James Young" userId="7f8d7c9cdb576883" providerId="LiveId" clId="{CB16DE9E-3AA6-4238-BE96-44A894DEE4D6}" dt="2026-07-21T17:08:32.692" v="407" actId="255"/>
          <ac:spMkLst>
            <pc:docMk/>
            <pc:sldMk cId="1446582015" sldId="351"/>
            <ac:spMk id="3" creationId="{63EE923F-9240-225A-6281-135152B66ECA}"/>
          </ac:spMkLst>
        </pc:spChg>
      </pc:sldChg>
      <pc:sldChg chg="modSp add mod">
        <pc:chgData name="James Young" userId="7f8d7c9cdb576883" providerId="LiveId" clId="{CB16DE9E-3AA6-4238-BE96-44A894DEE4D6}" dt="2026-07-21T17:07:49.504" v="403" actId="20577"/>
        <pc:sldMkLst>
          <pc:docMk/>
          <pc:sldMk cId="3081010102" sldId="352"/>
        </pc:sldMkLst>
        <pc:spChg chg="mod">
          <ac:chgData name="James Young" userId="7f8d7c9cdb576883" providerId="LiveId" clId="{CB16DE9E-3AA6-4238-BE96-44A894DEE4D6}" dt="2026-07-21T17:07:49.504" v="403" actId="20577"/>
          <ac:spMkLst>
            <pc:docMk/>
            <pc:sldMk cId="3081010102" sldId="352"/>
            <ac:spMk id="3" creationId="{38E98C2F-E56C-D8FC-C6A0-C492CCF2198B}"/>
          </ac:spMkLst>
        </pc:spChg>
      </pc:sldChg>
      <pc:sldChg chg="modSp add mod">
        <pc:chgData name="James Young" userId="7f8d7c9cdb576883" providerId="LiveId" clId="{CB16DE9E-3AA6-4238-BE96-44A894DEE4D6}" dt="2026-07-21T17:06:53.549" v="396" actId="255"/>
        <pc:sldMkLst>
          <pc:docMk/>
          <pc:sldMk cId="1195193356" sldId="353"/>
        </pc:sldMkLst>
        <pc:spChg chg="mod">
          <ac:chgData name="James Young" userId="7f8d7c9cdb576883" providerId="LiveId" clId="{CB16DE9E-3AA6-4238-BE96-44A894DEE4D6}" dt="2026-07-21T17:06:53.549" v="396" actId="255"/>
          <ac:spMkLst>
            <pc:docMk/>
            <pc:sldMk cId="1195193356" sldId="353"/>
            <ac:spMk id="3" creationId="{E3035E35-162D-1F4C-8DC0-1C986318DF8B}"/>
          </ac:spMkLst>
        </pc:spChg>
      </pc:sldChg>
      <pc:sldChg chg="add del">
        <pc:chgData name="James Young" userId="7f8d7c9cdb576883" providerId="LiveId" clId="{CB16DE9E-3AA6-4238-BE96-44A894DEE4D6}" dt="2026-07-21T17:09:55.411" v="420" actId="2696"/>
        <pc:sldMkLst>
          <pc:docMk/>
          <pc:sldMk cId="2264830993" sldId="354"/>
        </pc:sldMkLst>
      </pc:sldChg>
      <pc:sldChg chg="modSp add mod">
        <pc:chgData name="James Young" userId="7f8d7c9cdb576883" providerId="LiveId" clId="{CB16DE9E-3AA6-4238-BE96-44A894DEE4D6}" dt="2026-07-21T17:09:06.527" v="411" actId="255"/>
        <pc:sldMkLst>
          <pc:docMk/>
          <pc:sldMk cId="670264984" sldId="355"/>
        </pc:sldMkLst>
        <pc:spChg chg="mod">
          <ac:chgData name="James Young" userId="7f8d7c9cdb576883" providerId="LiveId" clId="{CB16DE9E-3AA6-4238-BE96-44A894DEE4D6}" dt="2026-07-21T17:09:06.527" v="411" actId="255"/>
          <ac:spMkLst>
            <pc:docMk/>
            <pc:sldMk cId="670264984" sldId="355"/>
            <ac:spMk id="3" creationId="{F2690BF3-EF05-4FDC-6A48-E91B1CD97990}"/>
          </ac:spMkLst>
        </pc:spChg>
      </pc:sldChg>
      <pc:sldChg chg="modSp add mod">
        <pc:chgData name="James Young" userId="7f8d7c9cdb576883" providerId="LiveId" clId="{CB16DE9E-3AA6-4238-BE96-44A894DEE4D6}" dt="2026-07-21T17:09:46.987" v="419" actId="20577"/>
        <pc:sldMkLst>
          <pc:docMk/>
          <pc:sldMk cId="1491313954" sldId="356"/>
        </pc:sldMkLst>
        <pc:spChg chg="mod">
          <ac:chgData name="James Young" userId="7f8d7c9cdb576883" providerId="LiveId" clId="{CB16DE9E-3AA6-4238-BE96-44A894DEE4D6}" dt="2026-07-21T17:09:46.987" v="419" actId="20577"/>
          <ac:spMkLst>
            <pc:docMk/>
            <pc:sldMk cId="1491313954" sldId="356"/>
            <ac:spMk id="3" creationId="{9F732FC8-C827-3BD2-A320-B59AFA7DA2E1}"/>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7/21/2026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27267168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7/21/2026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2909835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7/21/2026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37688077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7/21/2026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36851350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BE50499-A6AE-48C1-B673-103C7BE2B98D}" type="datetimeFigureOut">
              <a:rPr lang="en-US" smtClean="0"/>
              <a:t>7/21/2026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1821703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BE50499-A6AE-48C1-B673-103C7BE2B98D}" type="datetimeFigureOut">
              <a:rPr lang="en-US" smtClean="0"/>
              <a:t>7/21/2026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3719452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BE50499-A6AE-48C1-B673-103C7BE2B98D}" type="datetimeFigureOut">
              <a:rPr lang="en-US" smtClean="0"/>
              <a:t>7/21/2026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8660571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BE50499-A6AE-48C1-B673-103C7BE2B98D}" type="datetimeFigureOut">
              <a:rPr lang="en-US" smtClean="0"/>
              <a:t>7/21/2026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41915779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BE50499-A6AE-48C1-B673-103C7BE2B98D}" type="datetimeFigureOut">
              <a:rPr lang="en-US" smtClean="0"/>
              <a:t>7/21/2026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27263696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BE50499-A6AE-48C1-B673-103C7BE2B98D}" type="datetimeFigureOut">
              <a:rPr lang="en-US" smtClean="0"/>
              <a:t>7/21/2026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8039729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BE50499-A6AE-48C1-B673-103C7BE2B98D}" type="datetimeFigureOut">
              <a:rPr lang="en-US" smtClean="0"/>
              <a:t>7/21/2026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22254206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BE50499-A6AE-48C1-B673-103C7BE2B98D}" type="datetimeFigureOut">
              <a:rPr lang="en-US" smtClean="0"/>
              <a:t>7/21/2026</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A481562-F4D4-4232-B131-04FC508A6797}" type="slidenum">
              <a:rPr lang="en-US" smtClean="0"/>
              <a:t>‹#›</a:t>
            </a:fld>
            <a:endParaRPr lang="en-US"/>
          </a:p>
        </p:txBody>
      </p:sp>
    </p:spTree>
    <p:extLst>
      <p:ext uri="{BB962C8B-B14F-4D97-AF65-F5344CB8AC3E}">
        <p14:creationId xmlns:p14="http://schemas.microsoft.com/office/powerpoint/2010/main" val="1354595384"/>
      </p:ext>
    </p:extLst>
  </p:cSld>
  <p:clrMap bg1="lt1" tx1="dk1" bg2="lt2" tx2="dk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18" r:id="rId5"/>
    <p:sldLayoutId id="2147483719" r:id="rId6"/>
    <p:sldLayoutId id="2147483720" r:id="rId7"/>
    <p:sldLayoutId id="2147483721" r:id="rId8"/>
    <p:sldLayoutId id="2147483722" r:id="rId9"/>
    <p:sldLayoutId id="2147483723" r:id="rId10"/>
    <p:sldLayoutId id="2147483724"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1000" r="-11000"/>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4463183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8D1C27-292C-1E9E-CD7F-DFB4863F5A5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170DE04-F9FA-25A9-AE34-5B343A146C38}"/>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49ACF999-3B9D-2B7A-4CD5-D2F7AC4FD6B4}"/>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sz="3200" dirty="0"/>
              <a:t>The other parable in this chapter is the parable of the ‘Lost Sheep’. Again, the parable ends on a happy note by the shepherd finding the lost sheep and returning it back to the flock. But the question that comes to my mind is to ask how it is that the sheep becomes separated from the others and eventually finds itself lost? Do you think the lost sheep is like the prodigal son and it intentionally wanders off or do you think it is more like the lost coin and it simply, inadvertently gets lost. </a:t>
            </a:r>
          </a:p>
        </p:txBody>
      </p:sp>
    </p:spTree>
    <p:extLst>
      <p:ext uri="{BB962C8B-B14F-4D97-AF65-F5344CB8AC3E}">
        <p14:creationId xmlns:p14="http://schemas.microsoft.com/office/powerpoint/2010/main" val="11425037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DF5AB0-E671-268E-CA8E-6C8BB99DDA9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CB4F9E3-057B-B530-0BCD-E9E755BB1DE8}"/>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9252F0BC-AC59-F7BE-13B5-12E80E8E6DFE}"/>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sz="3200" dirty="0"/>
              <a:t>It gradually wanders off to some other place and then moves forward to yet another place and then so on and so on until, before you know it, it has lost the sight and sound of all the other sheep – and shepherd. By its lack of attention and its disregard for where it was going it eventually found itself separated and lost. If it wasn’t for the watchfulness of the shepherd, the sheep’s story would likely end with it being invited to dinner – as the main course.</a:t>
            </a:r>
          </a:p>
        </p:txBody>
      </p:sp>
    </p:spTree>
    <p:extLst>
      <p:ext uri="{BB962C8B-B14F-4D97-AF65-F5344CB8AC3E}">
        <p14:creationId xmlns:p14="http://schemas.microsoft.com/office/powerpoint/2010/main" val="15975249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A5691A-401E-3EE2-8F7B-652C7233F0C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1E9B8CF-6A48-05A4-B302-79D1E783088F}"/>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4303DBE2-AA3A-C4E4-6670-B0448664875C}"/>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sz="3200" dirty="0"/>
              <a:t>So, what is the warning here? Why did Luke record these parables for us and more to the point – why did Jesus share these parables with His audience. What would be one of those points that we should gain from the stories?  </a:t>
            </a:r>
          </a:p>
          <a:p>
            <a:pPr marL="0" indent="0">
              <a:lnSpc>
                <a:spcPct val="107000"/>
              </a:lnSpc>
              <a:spcBef>
                <a:spcPts val="0"/>
              </a:spcBef>
              <a:spcAft>
                <a:spcPts val="600"/>
              </a:spcAft>
              <a:buNone/>
            </a:pPr>
            <a:endParaRPr lang="en-US" i="1" dirty="0"/>
          </a:p>
        </p:txBody>
      </p:sp>
    </p:spTree>
    <p:extLst>
      <p:ext uri="{BB962C8B-B14F-4D97-AF65-F5344CB8AC3E}">
        <p14:creationId xmlns:p14="http://schemas.microsoft.com/office/powerpoint/2010/main" val="299431555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7C2490-4626-D610-1AFD-FDFD5E32C55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4820DC2-E99D-4574-6713-9A82ED1BFA7A}"/>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1A903217-2C39-65D0-D6D0-79E6834A37C2}"/>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sz="3200" dirty="0"/>
              <a:t>I think one such point is that those things that are not valued and cared for are very much likely to be lost. And what do we have that should be extremely valuable to us in our lives? I think James addresses that answer very well:        </a:t>
            </a:r>
            <a:r>
              <a:rPr lang="en-US" sz="3200" b="1" dirty="0"/>
              <a:t>James 1:12 “</a:t>
            </a:r>
            <a:r>
              <a:rPr lang="en-US" sz="3200" dirty="0"/>
              <a:t>Blessed is the one who perseveres under trial because, having stood the test, that person </a:t>
            </a:r>
            <a:r>
              <a:rPr lang="en-US" sz="3200" b="1" dirty="0"/>
              <a:t>will receive the crown of life</a:t>
            </a:r>
            <a:r>
              <a:rPr lang="en-US" sz="3200" dirty="0"/>
              <a:t> that the Lord has promised to those who love him.”</a:t>
            </a:r>
          </a:p>
        </p:txBody>
      </p:sp>
    </p:spTree>
    <p:extLst>
      <p:ext uri="{BB962C8B-B14F-4D97-AF65-F5344CB8AC3E}">
        <p14:creationId xmlns:p14="http://schemas.microsoft.com/office/powerpoint/2010/main" val="112345648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4D2E3C-EC5F-03EF-4DD4-D548F020B56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00CEDF7-87C0-8E4E-16BA-7972BE15EFCD}"/>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48DA7E95-DADC-CB7F-1AF0-AA0D99E8EA55}"/>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dirty="0"/>
              <a:t>What is James addressing here? He is telling us the importance of persevering and staying true to our calling. As I reminded you at the beginning of this lesson, last week we saw our role as God’s children united together to bring glory to God. So, has our desire to worship together, to fellowship with one another, to encourage and help the Family when and where we can. Isn’t  that the message in </a:t>
            </a:r>
            <a:r>
              <a:rPr lang="en-US" b="1" dirty="0"/>
              <a:t>Heb 10:24,25 – </a:t>
            </a:r>
            <a:r>
              <a:rPr lang="en-US" dirty="0"/>
              <a:t>we are NOT to forsake the assembly so that we can seek ways to stimulate one another to love and good deeds. </a:t>
            </a:r>
          </a:p>
        </p:txBody>
      </p:sp>
    </p:spTree>
    <p:extLst>
      <p:ext uri="{BB962C8B-B14F-4D97-AF65-F5344CB8AC3E}">
        <p14:creationId xmlns:p14="http://schemas.microsoft.com/office/powerpoint/2010/main" val="317517042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D57BC2-B722-E4C3-C09D-68E24AFBF11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9B8B6EB-296F-DE63-0794-44033E479E9C}"/>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59CB0A5C-A5BB-2E01-9B5C-1F7C6FB973F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sz="3200" dirty="0"/>
              <a:t>Similarly, </a:t>
            </a:r>
            <a:r>
              <a:rPr lang="en-US" sz="3200" b="1" dirty="0"/>
              <a:t>1 Thess 5:11 “</a:t>
            </a:r>
            <a:r>
              <a:rPr lang="en-US" sz="3200" dirty="0"/>
              <a:t>Therefore encourage one another and build up one another, just as you are also doing.  When you look at the end of </a:t>
            </a:r>
            <a:r>
              <a:rPr lang="en-US" sz="3200" b="1" dirty="0"/>
              <a:t>Acts 4,</a:t>
            </a:r>
            <a:r>
              <a:rPr lang="en-US" sz="3200" dirty="0"/>
              <a:t> you see the early Church doing exactly that as they sold their possessions and gave them so that “there was not a needy person among them”.</a:t>
            </a:r>
          </a:p>
          <a:p>
            <a:pPr marL="0" indent="0">
              <a:lnSpc>
                <a:spcPct val="107000"/>
              </a:lnSpc>
              <a:spcBef>
                <a:spcPts val="0"/>
              </a:spcBef>
              <a:spcAft>
                <a:spcPts val="600"/>
              </a:spcAft>
              <a:buNone/>
            </a:pPr>
            <a:r>
              <a:rPr lang="en-US" sz="3200" dirty="0"/>
              <a:t> </a:t>
            </a:r>
          </a:p>
          <a:p>
            <a:pPr marL="0" indent="0">
              <a:lnSpc>
                <a:spcPct val="107000"/>
              </a:lnSpc>
              <a:spcBef>
                <a:spcPts val="0"/>
              </a:spcBef>
              <a:spcAft>
                <a:spcPts val="600"/>
              </a:spcAft>
              <a:buNone/>
            </a:pPr>
            <a:r>
              <a:rPr lang="en-US" dirty="0"/>
              <a:t>So how do we avoid going off into our own world and living for ourselves? </a:t>
            </a:r>
          </a:p>
        </p:txBody>
      </p:sp>
    </p:spTree>
    <p:extLst>
      <p:ext uri="{BB962C8B-B14F-4D97-AF65-F5344CB8AC3E}">
        <p14:creationId xmlns:p14="http://schemas.microsoft.com/office/powerpoint/2010/main" val="338209299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C3BB32-B0FE-A2AB-42B8-6BDE0C2477C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BC74BE9-65E7-64B3-05AD-48133C96F123}"/>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940D923-CF90-320B-D4DE-C58CC2ED2615}"/>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sz="3200" dirty="0"/>
              <a:t>1) We keep our thoughts on things above by reading the Word (</a:t>
            </a:r>
            <a:r>
              <a:rPr lang="en-US" sz="3200" b="1" dirty="0"/>
              <a:t>Ps 1:2</a:t>
            </a:r>
            <a:r>
              <a:rPr lang="en-US" sz="3200" dirty="0"/>
              <a:t> “But his delight is in the law of the Lord, and in His law he meditates day and night.)  which has been provided for us to train us and guide us        </a:t>
            </a:r>
            <a:r>
              <a:rPr lang="en-US" sz="3200" b="1" dirty="0"/>
              <a:t>Col 3:2,3 “</a:t>
            </a:r>
            <a:r>
              <a:rPr lang="en-US" sz="3200" dirty="0"/>
              <a:t>Set your mind on the things above, not on the things that are on earth. For you have died and your life is hidden with Christ in God.”                   </a:t>
            </a:r>
            <a:r>
              <a:rPr lang="en-US" sz="3200" b="1" dirty="0"/>
              <a:t>2 Tim 3:16</a:t>
            </a:r>
            <a:r>
              <a:rPr lang="en-US" sz="3200" dirty="0"/>
              <a:t> “All Scripture is inspired for teaching/training… </a:t>
            </a:r>
          </a:p>
          <a:p>
            <a:pPr marL="0" indent="0">
              <a:lnSpc>
                <a:spcPct val="107000"/>
              </a:lnSpc>
              <a:spcBef>
                <a:spcPts val="0"/>
              </a:spcBef>
              <a:spcAft>
                <a:spcPts val="600"/>
              </a:spcAft>
              <a:buNone/>
            </a:pPr>
            <a:endParaRPr lang="en-US" dirty="0"/>
          </a:p>
        </p:txBody>
      </p:sp>
    </p:spTree>
    <p:extLst>
      <p:ext uri="{BB962C8B-B14F-4D97-AF65-F5344CB8AC3E}">
        <p14:creationId xmlns:p14="http://schemas.microsoft.com/office/powerpoint/2010/main" val="239063949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F16538-C7A1-4E66-2B51-C6FC569935A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961DFC2-6AAF-BCC5-0B0B-1C91BCCA870D}"/>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B332D7FC-7DCC-D383-CE7A-E2E53216A78E}"/>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sz="3000" dirty="0"/>
              <a:t>2) and keep ourselves in the fold/family and we make our worship time with the family a priority.   </a:t>
            </a:r>
          </a:p>
          <a:p>
            <a:pPr marL="0" indent="0">
              <a:lnSpc>
                <a:spcPct val="107000"/>
              </a:lnSpc>
              <a:spcBef>
                <a:spcPts val="0"/>
              </a:spcBef>
              <a:spcAft>
                <a:spcPts val="600"/>
              </a:spcAft>
              <a:buNone/>
            </a:pPr>
            <a:r>
              <a:rPr lang="en-US" sz="3000" b="1" dirty="0"/>
              <a:t>Eph 5:19 “</a:t>
            </a:r>
            <a:r>
              <a:rPr lang="en-US" sz="3000" dirty="0"/>
              <a:t>speaking to one another in psalms and hymns and spiritual songs, singing and making melody with your heart to the Lord.  </a:t>
            </a:r>
          </a:p>
          <a:p>
            <a:pPr marL="0" indent="0">
              <a:lnSpc>
                <a:spcPct val="107000"/>
              </a:lnSpc>
              <a:spcBef>
                <a:spcPts val="0"/>
              </a:spcBef>
              <a:spcAft>
                <a:spcPts val="600"/>
              </a:spcAft>
              <a:buNone/>
            </a:pPr>
            <a:r>
              <a:rPr lang="en-US" sz="3000" b="1" dirty="0"/>
              <a:t>Acts 246,47 “</a:t>
            </a:r>
            <a:r>
              <a:rPr lang="en-US" sz="3000" dirty="0"/>
              <a:t>Day by day continuing with one mind in the temple, and breaking bread from house to house, they were taking their meals together with gladness and sincerity of heart, praising God and having favor with all the people.   </a:t>
            </a:r>
          </a:p>
          <a:p>
            <a:pPr marL="0" indent="0">
              <a:lnSpc>
                <a:spcPct val="107000"/>
              </a:lnSpc>
              <a:spcBef>
                <a:spcPts val="0"/>
              </a:spcBef>
              <a:spcAft>
                <a:spcPts val="600"/>
              </a:spcAft>
              <a:buNone/>
            </a:pPr>
            <a:endParaRPr lang="en-US" dirty="0"/>
          </a:p>
        </p:txBody>
      </p:sp>
    </p:spTree>
    <p:extLst>
      <p:ext uri="{BB962C8B-B14F-4D97-AF65-F5344CB8AC3E}">
        <p14:creationId xmlns:p14="http://schemas.microsoft.com/office/powerpoint/2010/main" val="33047919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3B8B46-7E17-935D-8C43-39C8DCEE2F3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D63FCF3-5FDE-66A1-F54F-8048C99ED99D}"/>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45EDA52-0AA4-93AD-E113-B4B4EA8592A6}"/>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sz="3200" dirty="0"/>
              <a:t>3) We need to be diligent with keeping our prayer life a priority </a:t>
            </a:r>
            <a:r>
              <a:rPr lang="en-US" sz="3200" b="1" dirty="0"/>
              <a:t>Phil 4:6</a:t>
            </a:r>
            <a:r>
              <a:rPr lang="en-US" sz="3200" dirty="0"/>
              <a:t> “… but in everything by prayer and supplication with thanksgiving let your requests be made known to God.”   </a:t>
            </a:r>
            <a:r>
              <a:rPr lang="en-US" sz="3200" b="1" dirty="0"/>
              <a:t>Eph 6:18 “</a:t>
            </a:r>
            <a:r>
              <a:rPr lang="en-US" sz="3200" dirty="0"/>
              <a:t>With all prayer and petition pray at all times in the Spirit, and with this in view, be on the alert with all perseverance and </a:t>
            </a:r>
            <a:r>
              <a:rPr lang="en-US" sz="3200" b="1" dirty="0"/>
              <a:t>petition for all the saints.</a:t>
            </a:r>
            <a:r>
              <a:rPr lang="en-US" sz="3200" dirty="0"/>
              <a:t>” </a:t>
            </a:r>
          </a:p>
        </p:txBody>
      </p:sp>
    </p:spTree>
    <p:extLst>
      <p:ext uri="{BB962C8B-B14F-4D97-AF65-F5344CB8AC3E}">
        <p14:creationId xmlns:p14="http://schemas.microsoft.com/office/powerpoint/2010/main" val="396557346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23440F-7005-160A-0F44-7A7F6F95F05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EC95A02-6738-F210-BEA9-1251504A5F82}"/>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0F301515-B103-0C42-7E34-51B97E3B8BD1}"/>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sz="3400" dirty="0"/>
              <a:t>4) Stay busy in the Lord’s work:   </a:t>
            </a:r>
          </a:p>
          <a:p>
            <a:pPr marL="0" indent="0">
              <a:lnSpc>
                <a:spcPct val="107000"/>
              </a:lnSpc>
              <a:spcBef>
                <a:spcPts val="0"/>
              </a:spcBef>
              <a:spcAft>
                <a:spcPts val="600"/>
              </a:spcAft>
              <a:buNone/>
            </a:pPr>
            <a:r>
              <a:rPr lang="en-US" sz="3400" b="1" i="1" dirty="0"/>
              <a:t>1 Cor 15:58</a:t>
            </a:r>
            <a:r>
              <a:rPr lang="en-US" sz="3400" i="1" dirty="0"/>
              <a:t> </a:t>
            </a:r>
            <a:r>
              <a:rPr lang="en-US" sz="3400" dirty="0"/>
              <a:t>“Therefore, my beloved brothers and sisters, be steadfast, immovable, always abounding in the work of the Lord, knowing that your labor in the Lord is not in vain”.  </a:t>
            </a:r>
          </a:p>
        </p:txBody>
      </p:sp>
    </p:spTree>
    <p:extLst>
      <p:ext uri="{BB962C8B-B14F-4D97-AF65-F5344CB8AC3E}">
        <p14:creationId xmlns:p14="http://schemas.microsoft.com/office/powerpoint/2010/main" val="3782012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250167"/>
            <a:ext cx="7886700" cy="77637"/>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88189"/>
            <a:ext cx="7886700" cy="5822829"/>
          </a:xfrm>
        </p:spPr>
        <p:txBody>
          <a:bodyPr>
            <a:normAutofit/>
          </a:bodyPr>
          <a:lstStyle/>
          <a:p>
            <a:pPr marL="0" indent="0" algn="ctr">
              <a:lnSpc>
                <a:spcPct val="106000"/>
              </a:lnSpc>
              <a:spcBef>
                <a:spcPts val="0"/>
              </a:spcBef>
              <a:spcAft>
                <a:spcPts val="563"/>
              </a:spcAft>
              <a:buNone/>
            </a:pPr>
            <a:endParaRPr lang="en-US" sz="3000" dirty="0">
              <a:latin typeface="Calibri" panose="020F0502020204030204" pitchFamily="34" charset="0"/>
              <a:ea typeface="Calibri" panose="020F0502020204030204" pitchFamily="34" charset="0"/>
              <a:cs typeface="Times New Roman" panose="02020603050405020304" pitchFamily="18" charset="0"/>
            </a:endParaRPr>
          </a:p>
          <a:p>
            <a:pPr marL="0" indent="0" algn="ctr">
              <a:lnSpc>
                <a:spcPct val="107000"/>
              </a:lnSpc>
              <a:spcAft>
                <a:spcPts val="800"/>
              </a:spcAft>
              <a:buNone/>
            </a:pPr>
            <a:r>
              <a:rPr lang="en-US" sz="3400" b="1" dirty="0"/>
              <a:t>Luke 15: the Chapter of the “LOST”</a:t>
            </a:r>
            <a:endParaRPr lang="en-US" sz="3400" b="1" i="1" dirty="0"/>
          </a:p>
          <a:p>
            <a:pPr marL="0" marR="0" indent="0" algn="ctr">
              <a:lnSpc>
                <a:spcPct val="107000"/>
              </a:lnSpc>
              <a:spcAft>
                <a:spcPts val="800"/>
              </a:spcAft>
              <a:buNone/>
            </a:pPr>
            <a:r>
              <a:rPr lang="en-US" sz="3400" dirty="0">
                <a:latin typeface="Calibri" panose="020F0502020204030204" pitchFamily="34" charset="0"/>
                <a:ea typeface="Calibri" panose="020F0502020204030204" pitchFamily="34" charset="0"/>
                <a:cs typeface="Times New Roman" panose="02020603050405020304" pitchFamily="18" charset="0"/>
              </a:rPr>
              <a:t>The ‘Lost Son’</a:t>
            </a:r>
          </a:p>
          <a:p>
            <a:pPr marL="0" marR="0" indent="0" algn="ctr">
              <a:lnSpc>
                <a:spcPct val="107000"/>
              </a:lnSpc>
              <a:spcAft>
                <a:spcPts val="800"/>
              </a:spcAft>
              <a:buNone/>
            </a:pPr>
            <a:r>
              <a:rPr lang="en-US" sz="3400" dirty="0">
                <a:latin typeface="Calibri" panose="020F0502020204030204" pitchFamily="34" charset="0"/>
                <a:ea typeface="Calibri" panose="020F0502020204030204" pitchFamily="34" charset="0"/>
                <a:cs typeface="Times New Roman" panose="02020603050405020304" pitchFamily="18" charset="0"/>
              </a:rPr>
              <a:t>The ‘Lost Coin’ </a:t>
            </a:r>
          </a:p>
          <a:p>
            <a:pPr marL="0" marR="0" indent="0" algn="ctr">
              <a:lnSpc>
                <a:spcPct val="107000"/>
              </a:lnSpc>
              <a:spcAft>
                <a:spcPts val="800"/>
              </a:spcAft>
              <a:buNone/>
            </a:pPr>
            <a:r>
              <a:rPr lang="en-US" sz="3400" dirty="0">
                <a:latin typeface="Calibri" panose="020F0502020204030204" pitchFamily="34" charset="0"/>
                <a:ea typeface="Calibri" panose="020F0502020204030204" pitchFamily="34" charset="0"/>
                <a:cs typeface="Times New Roman" panose="02020603050405020304" pitchFamily="18" charset="0"/>
              </a:rPr>
              <a:t>The ‘Lost Sheep’</a:t>
            </a:r>
          </a:p>
          <a:p>
            <a:pPr marL="0" marR="0" indent="0" algn="ctr">
              <a:lnSpc>
                <a:spcPct val="107000"/>
              </a:lnSpc>
              <a:spcAft>
                <a:spcPts val="800"/>
              </a:spcAft>
              <a:buNone/>
            </a:pPr>
            <a:endParaRPr lang="en-US" sz="3000" dirty="0">
              <a:latin typeface="Calibri" panose="020F0502020204030204" pitchFamily="34" charset="0"/>
              <a:ea typeface="Calibri" panose="020F0502020204030204" pitchFamily="34" charset="0"/>
              <a:cs typeface="Times New Roman" panose="02020603050405020304" pitchFamily="18" charset="0"/>
            </a:endParaRPr>
          </a:p>
          <a:p>
            <a:pPr marL="0" indent="0" algn="ctr">
              <a:lnSpc>
                <a:spcPct val="106000"/>
              </a:lnSpc>
              <a:spcBef>
                <a:spcPts val="0"/>
              </a:spcBef>
              <a:spcAft>
                <a:spcPts val="563"/>
              </a:spcAft>
              <a:buNone/>
            </a:pPr>
            <a:r>
              <a:rPr lang="en-US" sz="3000" dirty="0">
                <a:latin typeface="Calibri" panose="020F0502020204030204" pitchFamily="34" charset="0"/>
                <a:ea typeface="Calibri" panose="020F0502020204030204" pitchFamily="34" charset="0"/>
                <a:cs typeface="Times New Roman" panose="02020603050405020304" pitchFamily="18" charset="0"/>
              </a:rPr>
              <a:t>   </a:t>
            </a:r>
          </a:p>
          <a:p>
            <a:pPr marL="0" indent="0" algn="ctr">
              <a:lnSpc>
                <a:spcPct val="106000"/>
              </a:lnSpc>
              <a:spcBef>
                <a:spcPts val="0"/>
              </a:spcBef>
              <a:spcAft>
                <a:spcPts val="563"/>
              </a:spcAft>
              <a:buNone/>
            </a:pPr>
            <a:r>
              <a:rPr lang="en-US" sz="1600" dirty="0">
                <a:latin typeface="Calibri" panose="020F0502020204030204" pitchFamily="34" charset="0"/>
                <a:ea typeface="Calibri" panose="020F0502020204030204" pitchFamily="34" charset="0"/>
                <a:cs typeface="Times New Roman" panose="02020603050405020304" pitchFamily="18" charset="0"/>
              </a:rPr>
              <a:t>.                                                                                                 by Jim Young</a:t>
            </a:r>
          </a:p>
        </p:txBody>
      </p:sp>
    </p:spTree>
    <p:extLst>
      <p:ext uri="{BB962C8B-B14F-4D97-AF65-F5344CB8AC3E}">
        <p14:creationId xmlns:p14="http://schemas.microsoft.com/office/powerpoint/2010/main" val="283856038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161EEF-4B78-69F0-87A3-E460935D1A7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2E06909-5502-B067-C0C2-067EACF795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E3035E35-162D-1F4C-8DC0-1C986318DF8B}"/>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sz="3200" dirty="0"/>
              <a:t>Remember these words spoken by the Lord: </a:t>
            </a:r>
            <a:r>
              <a:rPr lang="en-US" sz="3200" b="1" dirty="0"/>
              <a:t>Matthew 25:21, 34 </a:t>
            </a:r>
            <a:r>
              <a:rPr lang="en-US" sz="3200" dirty="0"/>
              <a:t>“His master replied, ‘Well done, good and faithful servant! You have been faithful with a few things; I will put you in charge of many things. Come and share your master’s happiness!’”   “Then the King will say to those on His right (sheep), ‘Come, you who are blessed of My Father, inherit the kingdom prepared for you from the foundation of the world.”  </a:t>
            </a:r>
          </a:p>
        </p:txBody>
      </p:sp>
    </p:spTree>
    <p:extLst>
      <p:ext uri="{BB962C8B-B14F-4D97-AF65-F5344CB8AC3E}">
        <p14:creationId xmlns:p14="http://schemas.microsoft.com/office/powerpoint/2010/main" val="119519335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A005E0-64FA-8966-D14C-8BC7703FA2C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3B89DC4-DCFC-3CE6-172D-76021870D910}"/>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38E98C2F-E56C-D8FC-C6A0-C492CCF2198B}"/>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sz="3400" dirty="0"/>
              <a:t>If we are faithful and steadfast in living our lives with and for the Lord then we will certainly hear those wonderful words. Paul reminds us in    </a:t>
            </a:r>
            <a:r>
              <a:rPr lang="en-US" sz="3400" b="1" dirty="0"/>
              <a:t>Colossians 3:17 “</a:t>
            </a:r>
            <a:r>
              <a:rPr lang="en-US" sz="3400" dirty="0"/>
              <a:t>And whatever you do, whether in word or deed, do it all in the name of the Lord Jesus, giving thanks to God the Father through Him.” </a:t>
            </a:r>
          </a:p>
        </p:txBody>
      </p:sp>
    </p:spTree>
    <p:extLst>
      <p:ext uri="{BB962C8B-B14F-4D97-AF65-F5344CB8AC3E}">
        <p14:creationId xmlns:p14="http://schemas.microsoft.com/office/powerpoint/2010/main" val="308101010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397439-9158-7033-D732-DE0C6A76CEA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AAD9970-3B5D-961A-F92C-CCDC21637089}"/>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63EE923F-9240-225A-6281-135152B66ECA}"/>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sz="3400" dirty="0"/>
              <a:t>Let us approach every task with a mindset aimed at increasing our effectiveness and glorifying God.   </a:t>
            </a:r>
            <a:r>
              <a:rPr lang="en-US" sz="3400" b="1" dirty="0"/>
              <a:t>Philippians 4:8 </a:t>
            </a:r>
            <a:r>
              <a:rPr lang="en-US" sz="3400" i="1" dirty="0"/>
              <a:t>“</a:t>
            </a:r>
            <a:r>
              <a:rPr lang="en-US" sz="3400" dirty="0"/>
              <a:t>Finally, brothers and sisters, whatever is true, whatever is noble, whatever is right, whatever is pure, whatever is lovely, whatever is admirable — if anything is excellent or praiseworthy — think about such things.</a:t>
            </a:r>
            <a:r>
              <a:rPr lang="en-US" sz="3400" i="1" dirty="0"/>
              <a:t>”</a:t>
            </a:r>
            <a:r>
              <a:rPr lang="en-US" sz="3400" dirty="0"/>
              <a:t> </a:t>
            </a:r>
          </a:p>
        </p:txBody>
      </p:sp>
    </p:spTree>
    <p:extLst>
      <p:ext uri="{BB962C8B-B14F-4D97-AF65-F5344CB8AC3E}">
        <p14:creationId xmlns:p14="http://schemas.microsoft.com/office/powerpoint/2010/main" val="144658201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6093DF-7325-5B3D-35CE-20BF90ED7C0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26E39FB-51F4-6A3E-CC89-9B14B84B20AB}"/>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F2690BF3-EF05-4FDC-6A48-E91B1CD97990}"/>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sz="3400" dirty="0"/>
              <a:t>Paul and Peter take this mental attitude and applies it to real life: </a:t>
            </a:r>
            <a:r>
              <a:rPr lang="en-US" sz="3400" b="1" dirty="0"/>
              <a:t>Galatians 6:9  </a:t>
            </a:r>
            <a:r>
              <a:rPr lang="en-US" sz="3400" dirty="0"/>
              <a:t>“Let us not become weary in doing good, for at the proper time we will reap a harvest if we do not give up.”     </a:t>
            </a:r>
            <a:r>
              <a:rPr lang="en-US" sz="3400" b="1" dirty="0"/>
              <a:t>1 Peter 4:10 </a:t>
            </a:r>
            <a:r>
              <a:rPr lang="en-US" sz="3400" i="1" dirty="0"/>
              <a:t>“</a:t>
            </a:r>
            <a:r>
              <a:rPr lang="en-US" sz="3400" dirty="0"/>
              <a:t>Each of you should use whatever gift you have received to serve others, as faithful stewards of God’s grace in its various forms.”</a:t>
            </a:r>
          </a:p>
        </p:txBody>
      </p:sp>
    </p:spTree>
    <p:extLst>
      <p:ext uri="{BB962C8B-B14F-4D97-AF65-F5344CB8AC3E}">
        <p14:creationId xmlns:p14="http://schemas.microsoft.com/office/powerpoint/2010/main" val="67026498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F49D34-0D5D-3A84-0F24-9B33F6CA39F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D545606-C88A-5044-14CC-0C24D344D622}"/>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9F732FC8-C827-3BD2-A320-B59AFA7DA2E1}"/>
              </a:ext>
            </a:extLst>
          </p:cNvPr>
          <p:cNvSpPr>
            <a:spLocks noGrp="1"/>
          </p:cNvSpPr>
          <p:nvPr>
            <p:ph idx="1"/>
          </p:nvPr>
        </p:nvSpPr>
        <p:spPr>
          <a:xfrm>
            <a:off x="628650" y="379562"/>
            <a:ext cx="7886700" cy="5891842"/>
          </a:xfrm>
        </p:spPr>
        <p:txBody>
          <a:bodyPr>
            <a:normAutofit/>
          </a:bodyPr>
          <a:lstStyle/>
          <a:p>
            <a:pPr marL="0" indent="0">
              <a:buNone/>
            </a:pPr>
            <a:r>
              <a:rPr lang="en-US" sz="3400" dirty="0"/>
              <a:t>So let’s make sure that we are staying on the path that God wants us to travel out of love for Him and a desire to be that Good Samaritan that we have been called to be. </a:t>
            </a:r>
          </a:p>
          <a:p>
            <a:pPr marL="0" indent="0">
              <a:buNone/>
            </a:pPr>
            <a:endParaRPr lang="en-US" sz="3400" dirty="0"/>
          </a:p>
          <a:p>
            <a:pPr marL="0" indent="0">
              <a:buNone/>
            </a:pPr>
            <a:r>
              <a:rPr lang="en-US" sz="3400" dirty="0"/>
              <a:t>If there is a struggle or difficulty that we can help you with then please come forward and let us know or contact one of your brothers/sisters and let them know.  </a:t>
            </a:r>
            <a:r>
              <a:rPr lang="en-US" dirty="0"/>
              <a:t>**</a:t>
            </a:r>
          </a:p>
        </p:txBody>
      </p:sp>
    </p:spTree>
    <p:extLst>
      <p:ext uri="{BB962C8B-B14F-4D97-AF65-F5344CB8AC3E}">
        <p14:creationId xmlns:p14="http://schemas.microsoft.com/office/powerpoint/2010/main" val="14913139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buNone/>
            </a:pPr>
            <a:endParaRPr lang="en-US" sz="3400" kern="100" dirty="0">
              <a:effectLst/>
              <a:latin typeface="Aptos" panose="020B0004020202020204" pitchFamily="34" charset="0"/>
              <a:ea typeface="Aptos" panose="020B0004020202020204" pitchFamily="34" charset="0"/>
              <a:cs typeface="Times New Roman" panose="02020603050405020304" pitchFamily="18" charset="0"/>
            </a:endParaRPr>
          </a:p>
          <a:p>
            <a:pPr marL="0" indent="0">
              <a:buNone/>
            </a:pPr>
            <a:r>
              <a:rPr lang="en-US" sz="3400" dirty="0"/>
              <a:t>Christians are God’s children as a new ‘</a:t>
            </a:r>
            <a:r>
              <a:rPr lang="en-US" sz="3400" dirty="0">
                <a:latin typeface="Tempus Sans ITC" panose="04020404030D07020202" pitchFamily="82" charset="0"/>
              </a:rPr>
              <a:t>Christ-like’ people </a:t>
            </a:r>
            <a:r>
              <a:rPr lang="en-US" sz="3400" dirty="0"/>
              <a:t>who are united and bring glory to God and we share the awesome responsibility of sharing God’s plan of salvation. </a:t>
            </a:r>
          </a:p>
          <a:p>
            <a:pPr marL="0" indent="0">
              <a:buNone/>
            </a:pPr>
            <a:r>
              <a:rPr lang="en-US" sz="3400" dirty="0"/>
              <a:t>We are the embodiment or living illustration of God’s love for man – we are His </a:t>
            </a:r>
            <a:r>
              <a:rPr lang="en-US" sz="3400" b="1" dirty="0"/>
              <a:t>ambassadors</a:t>
            </a:r>
            <a:r>
              <a:rPr lang="en-US" sz="3400" dirty="0"/>
              <a:t>! </a:t>
            </a:r>
            <a:r>
              <a:rPr lang="en-US" sz="1200" dirty="0">
                <a:solidFill>
                  <a:srgbClr val="00B050"/>
                </a:solidFill>
              </a:rPr>
              <a:t>Advantage as ambassadors     our back        armor    Word        3 passages</a:t>
            </a:r>
            <a:endParaRPr lang="en-US" sz="3400" i="1" dirty="0"/>
          </a:p>
          <a:p>
            <a:pPr marL="0" indent="0">
              <a:buNone/>
            </a:pPr>
            <a:endParaRPr lang="en-US" sz="34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20294615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lnSpcReduction="10000"/>
          </a:bodyPr>
          <a:lstStyle/>
          <a:p>
            <a:pPr marL="0" indent="0">
              <a:buNone/>
            </a:pPr>
            <a:r>
              <a:rPr lang="en-US" sz="3400" b="1" dirty="0"/>
              <a:t>Psalm 46:1  </a:t>
            </a:r>
            <a:r>
              <a:rPr lang="en-US" sz="3400" dirty="0"/>
              <a:t>“God is our refuge and strength, an ever-present help in trouble.” </a:t>
            </a:r>
            <a:r>
              <a:rPr lang="en-US" sz="3400" b="1" dirty="0"/>
              <a:t>  </a:t>
            </a:r>
          </a:p>
          <a:p>
            <a:pPr marL="0" indent="0">
              <a:buNone/>
            </a:pPr>
            <a:r>
              <a:rPr lang="en-US" sz="3400" b="1" dirty="0"/>
              <a:t> </a:t>
            </a:r>
          </a:p>
          <a:p>
            <a:pPr marL="0" indent="0">
              <a:buNone/>
            </a:pPr>
            <a:r>
              <a:rPr lang="en-US" sz="3400" b="1" dirty="0"/>
              <a:t>Isaiah 41:10  </a:t>
            </a:r>
            <a:r>
              <a:rPr lang="en-US" sz="3400" dirty="0"/>
              <a:t>“So do not fear, for I am with you; do not be dismayed, for I am your God. I will strengthen you &amp; help you; I will uphold you with My righteous right hand.”</a:t>
            </a:r>
          </a:p>
          <a:p>
            <a:pPr marL="0" indent="0">
              <a:buNone/>
            </a:pPr>
            <a:endParaRPr lang="en-US" sz="3400" b="1" dirty="0"/>
          </a:p>
          <a:p>
            <a:pPr marL="0" indent="0">
              <a:buNone/>
            </a:pPr>
            <a:r>
              <a:rPr lang="en-US" sz="3400" b="1" dirty="0"/>
              <a:t>Rom 8:28 “</a:t>
            </a:r>
            <a:r>
              <a:rPr lang="en-US" sz="3400" dirty="0"/>
              <a:t>And we know that in all things God works for the good of those who love Him, those who have been called according to His purpose.” </a:t>
            </a:r>
            <a:r>
              <a:rPr lang="en-US" sz="1200" dirty="0">
                <a:solidFill>
                  <a:srgbClr val="00B050"/>
                </a:solidFill>
              </a:rPr>
              <a:t>following Lord = blessing      alternative    </a:t>
            </a:r>
            <a:r>
              <a:rPr lang="en-US" sz="1300" dirty="0">
                <a:solidFill>
                  <a:srgbClr val="00B050"/>
                </a:solidFill>
              </a:rPr>
              <a:t>own merits, ability and wisdom</a:t>
            </a:r>
            <a:endParaRPr lang="en-US" sz="1300" b="1" dirty="0">
              <a:solidFill>
                <a:srgbClr val="00B050"/>
              </a:solidFill>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4384536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3134EF-0233-0523-E1AE-6E837D39646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8B61A42-103C-FA81-5A92-C38FD363C20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B01EF2B2-1299-8D2C-72F6-8B7BF6546096}"/>
              </a:ext>
            </a:extLst>
          </p:cNvPr>
          <p:cNvSpPr>
            <a:spLocks noGrp="1"/>
          </p:cNvSpPr>
          <p:nvPr>
            <p:ph idx="1"/>
          </p:nvPr>
        </p:nvSpPr>
        <p:spPr>
          <a:xfrm>
            <a:off x="628650" y="379562"/>
            <a:ext cx="7886700" cy="5891842"/>
          </a:xfrm>
        </p:spPr>
        <p:txBody>
          <a:bodyPr>
            <a:normAutofit/>
          </a:bodyPr>
          <a:lstStyle/>
          <a:p>
            <a:pPr marL="0" indent="0">
              <a:buNone/>
            </a:pPr>
            <a:r>
              <a:rPr lang="en-US" sz="3200" dirty="0"/>
              <a:t>A prime illustration of that scenario is found in     </a:t>
            </a:r>
            <a:r>
              <a:rPr lang="en-US" sz="3200" b="1" dirty="0"/>
              <a:t>Luke 15:</a:t>
            </a:r>
            <a:r>
              <a:rPr lang="en-US" sz="3200" dirty="0"/>
              <a:t> there is a parable there that we know as ‘the Prodigal Son.’    When you look at the parable of the Prodigal Son you see very soon the actions of someone who certainly wants to do things his own way. The son leaves the presence of his father </a:t>
            </a:r>
            <a:r>
              <a:rPr lang="en-US" sz="3200" b="1" dirty="0"/>
              <a:t>with his inheritance</a:t>
            </a:r>
            <a:r>
              <a:rPr lang="en-US" sz="3200" dirty="0"/>
              <a:t> and goes off to live the lifestyle he desires in a foreign land. You just have to know that this decision was made to stop that quiet voice from whispering in his ear (his father’s voice). </a:t>
            </a:r>
          </a:p>
        </p:txBody>
      </p:sp>
    </p:spTree>
    <p:extLst>
      <p:ext uri="{BB962C8B-B14F-4D97-AF65-F5344CB8AC3E}">
        <p14:creationId xmlns:p14="http://schemas.microsoft.com/office/powerpoint/2010/main" val="4344008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Autofit/>
          </a:bodyPr>
          <a:lstStyle/>
          <a:p>
            <a:pPr marL="0" indent="0">
              <a:lnSpc>
                <a:spcPct val="107000"/>
              </a:lnSpc>
              <a:spcBef>
                <a:spcPts val="0"/>
              </a:spcBef>
              <a:spcAft>
                <a:spcPts val="600"/>
              </a:spcAft>
              <a:buNone/>
            </a:pPr>
            <a:r>
              <a:rPr lang="en-US" sz="3400" dirty="0"/>
              <a:t>The “lost or prodigal son”, so to speak, happens because he wants to live a life of fun and pleasure without having to hear his father’s voice in his ear preaching about being careful and wise and “thinking” about what he is doing. If you remember his brother accused the younger son of squandering his money on harlots, but the parable doesn't say that. </a:t>
            </a:r>
            <a:endParaRPr lang="en-US" sz="3400" b="1" dirty="0"/>
          </a:p>
        </p:txBody>
      </p:sp>
    </p:spTree>
    <p:extLst>
      <p:ext uri="{BB962C8B-B14F-4D97-AF65-F5344CB8AC3E}">
        <p14:creationId xmlns:p14="http://schemas.microsoft.com/office/powerpoint/2010/main" val="33289502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E510A7-E085-C38C-5EA8-85B2F06AD03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DA93A9E-959A-D8F8-8CB7-5EB349615745}"/>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C6A3E0F6-D84A-CD71-BF0C-277BA342E860}"/>
              </a:ext>
            </a:extLst>
          </p:cNvPr>
          <p:cNvSpPr>
            <a:spLocks noGrp="1"/>
          </p:cNvSpPr>
          <p:nvPr>
            <p:ph idx="1"/>
          </p:nvPr>
        </p:nvSpPr>
        <p:spPr>
          <a:xfrm>
            <a:off x="628650" y="379562"/>
            <a:ext cx="7886700" cy="5891842"/>
          </a:xfrm>
        </p:spPr>
        <p:txBody>
          <a:bodyPr>
            <a:normAutofit lnSpcReduction="10000"/>
          </a:bodyPr>
          <a:lstStyle/>
          <a:p>
            <a:pPr marL="0" indent="0">
              <a:lnSpc>
                <a:spcPct val="107000"/>
              </a:lnSpc>
              <a:spcBef>
                <a:spcPts val="0"/>
              </a:spcBef>
              <a:spcAft>
                <a:spcPts val="600"/>
              </a:spcAft>
              <a:buNone/>
            </a:pPr>
            <a:r>
              <a:rPr lang="en-US" dirty="0"/>
              <a:t>If you asked me, I think he spent his money on ‘buying’ friends. He is in a foreign land – and at least initially, he would be very much on his own having to figure out what to do and where to go. The prodigal would need to find some support and encouragement and one sure fire way to do that is to entice people to come to him because, drum roll, he has money and therefore entices them by what he can provide. I am sure you can imagine how a young person with a large sum of money would behave. You can imagine the number of parties and accumulations of toys and impressive possessions he would purchase. AND, as you might expect, things do not go well in the long run. </a:t>
            </a:r>
          </a:p>
        </p:txBody>
      </p:sp>
    </p:spTree>
    <p:extLst>
      <p:ext uri="{BB962C8B-B14F-4D97-AF65-F5344CB8AC3E}">
        <p14:creationId xmlns:p14="http://schemas.microsoft.com/office/powerpoint/2010/main" val="7014598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753523-4566-EE9B-7523-A7BD1FF2AB3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B27B3B3-223C-5F4C-4749-223D93285E73}"/>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9B8F403C-9230-0156-946C-CC152F669928}"/>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sz="3400" dirty="0"/>
              <a:t>So, fast forward: he is completely out of money, no real job to earn a living and he finds himself feeding pigs to sustain himself. Finally, he comes to his senses and returns home. He is simply hoping to be accepted as a servant in his father’s house. And surprisingly, and thankfully, what happens is that his father unconditionally accepts him back home.</a:t>
            </a:r>
          </a:p>
        </p:txBody>
      </p:sp>
    </p:spTree>
    <p:extLst>
      <p:ext uri="{BB962C8B-B14F-4D97-AF65-F5344CB8AC3E}">
        <p14:creationId xmlns:p14="http://schemas.microsoft.com/office/powerpoint/2010/main" val="327048353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BD798C-8D85-E2EC-8A96-D2803357864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285CD2F-4AB8-843C-5FC2-1EB313FB9C03}"/>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D05E6D88-420B-FCA0-F7DE-E4E2393197E6}"/>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sz="3000" dirty="0"/>
              <a:t>Now consider the other parables in </a:t>
            </a:r>
            <a:r>
              <a:rPr lang="en-US" sz="3000" b="1" dirty="0"/>
              <a:t>Luke 15</a:t>
            </a:r>
            <a:r>
              <a:rPr lang="en-US" sz="3000" dirty="0"/>
              <a:t>. Consider the ‘Lost Coin’. The ‘Lost Coin’ parable also has a happy ending (the coin is recovered), but one wonders how such a valuable item becomes ‘lost’? Was it so taken for granted that there was little care or protection given to its possession? You know the old saying about how things are often times not truly appreciated until they’re lost. That seems to be the case here. Something of extreme importance was simply unappreciated until it was lost.</a:t>
            </a:r>
            <a:endParaRPr lang="en-US" sz="30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227301378"/>
      </p:ext>
    </p:extLst>
  </p:cSld>
  <p:clrMapOvr>
    <a:masterClrMapping/>
  </p:clrMapOvr>
</p:sld>
</file>

<file path=ppt/theme/theme1.xml><?xml version="1.0" encoding="utf-8"?>
<a:theme xmlns:a="http://schemas.openxmlformats.org/drawingml/2006/main" name="Office 2013 - 2022 Theme">
  <a:themeElements>
    <a:clrScheme name="Office 2013 - 2022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2013 - 2022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13 - 2022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468</TotalTime>
  <Words>1869</Words>
  <Application>Microsoft Office PowerPoint</Application>
  <PresentationFormat>On-screen Show (4:3)</PresentationFormat>
  <Paragraphs>43</Paragraphs>
  <Slides>24</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24</vt:i4>
      </vt:variant>
    </vt:vector>
  </HeadingPairs>
  <TitlesOfParts>
    <vt:vector size="30" baseType="lpstr">
      <vt:lpstr>Aptos</vt:lpstr>
      <vt:lpstr>Arial</vt:lpstr>
      <vt:lpstr>Calibri</vt:lpstr>
      <vt:lpstr>Calibri Light</vt:lpstr>
      <vt:lpstr>Tempus Sans ITC</vt:lpstr>
      <vt:lpstr>Office 2013 - 2022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Steve Mann</dc:creator>
  <cp:lastModifiedBy>James Young</cp:lastModifiedBy>
  <cp:revision>54</cp:revision>
  <dcterms:created xsi:type="dcterms:W3CDTF">2019-04-11T15:26:57Z</dcterms:created>
  <dcterms:modified xsi:type="dcterms:W3CDTF">2026-07-21T17:10:00Z</dcterms:modified>
</cp:coreProperties>
</file>