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7" r:id="rId4"/>
    <p:sldId id="316" r:id="rId5"/>
    <p:sldId id="341" r:id="rId6"/>
    <p:sldId id="326" r:id="rId7"/>
    <p:sldId id="333" r:id="rId8"/>
    <p:sldId id="332" r:id="rId9"/>
    <p:sldId id="337" r:id="rId10"/>
    <p:sldId id="340" r:id="rId11"/>
    <p:sldId id="342" r:id="rId12"/>
    <p:sldId id="343" r:id="rId13"/>
    <p:sldId id="344" r:id="rId14"/>
    <p:sldId id="348" r:id="rId15"/>
    <p:sldId id="347" r:id="rId16"/>
    <p:sldId id="346"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BAB3F5-56DB-41BA-B141-04C6E1D28C03}" v="16" dt="2026-08-04T16:10:38.7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4" autoAdjust="0"/>
    <p:restoredTop sz="94660"/>
  </p:normalViewPr>
  <p:slideViewPr>
    <p:cSldViewPr snapToGrid="0">
      <p:cViewPr varScale="1">
        <p:scale>
          <a:sx n="111" d="100"/>
          <a:sy n="111" d="100"/>
        </p:scale>
        <p:origin x="1662" y="2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CB16DE9E-3AA6-4238-BE96-44A894DEE4D6}"/>
    <pc:docChg chg="undo custSel addSld delSld modSld">
      <pc:chgData name="James Young" userId="7f8d7c9cdb576883" providerId="LiveId" clId="{CB16DE9E-3AA6-4238-BE96-44A894DEE4D6}" dt="2026-08-04T17:18:12.505" v="1384" actId="20577"/>
      <pc:docMkLst>
        <pc:docMk/>
      </pc:docMkLst>
      <pc:sldChg chg="modSp mod">
        <pc:chgData name="James Young" userId="7f8d7c9cdb576883" providerId="LiveId" clId="{CB16DE9E-3AA6-4238-BE96-44A894DEE4D6}" dt="2026-08-04T17:05:18.760" v="472" actId="20577"/>
        <pc:sldMkLst>
          <pc:docMk/>
          <pc:sldMk cId="2838560389" sldId="296"/>
        </pc:sldMkLst>
        <pc:spChg chg="mod">
          <ac:chgData name="James Young" userId="7f8d7c9cdb576883" providerId="LiveId" clId="{CB16DE9E-3AA6-4238-BE96-44A894DEE4D6}" dt="2026-08-04T17:05:18.760" v="472" actId="20577"/>
          <ac:spMkLst>
            <pc:docMk/>
            <pc:sldMk cId="2838560389" sldId="296"/>
            <ac:spMk id="3" creationId="{708276BC-A706-40B5-B51D-6AA00A059507}"/>
          </ac:spMkLst>
        </pc:spChg>
      </pc:sldChg>
      <pc:sldChg chg="modSp mod">
        <pc:chgData name="James Young" userId="7f8d7c9cdb576883" providerId="LiveId" clId="{CB16DE9E-3AA6-4238-BE96-44A894DEE4D6}" dt="2026-08-04T17:07:18.020" v="555" actId="20577"/>
        <pc:sldMkLst>
          <pc:docMk/>
          <pc:sldMk cId="2438453614" sldId="316"/>
        </pc:sldMkLst>
        <pc:spChg chg="mod">
          <ac:chgData name="James Young" userId="7f8d7c9cdb576883" providerId="LiveId" clId="{CB16DE9E-3AA6-4238-BE96-44A894DEE4D6}" dt="2026-08-04T17:07:18.020" v="555" actId="20577"/>
          <ac:spMkLst>
            <pc:docMk/>
            <pc:sldMk cId="2438453614" sldId="316"/>
            <ac:spMk id="3" creationId="{708276BC-A706-40B5-B51D-6AA00A059507}"/>
          </ac:spMkLst>
        </pc:spChg>
      </pc:sldChg>
      <pc:sldChg chg="modSp mod">
        <pc:chgData name="James Young" userId="7f8d7c9cdb576883" providerId="LiveId" clId="{CB16DE9E-3AA6-4238-BE96-44A894DEE4D6}" dt="2026-08-04T17:06:36.932" v="524" actId="20577"/>
        <pc:sldMkLst>
          <pc:docMk/>
          <pc:sldMk cId="2029461572" sldId="317"/>
        </pc:sldMkLst>
        <pc:spChg chg="mod">
          <ac:chgData name="James Young" userId="7f8d7c9cdb576883" providerId="LiveId" clId="{CB16DE9E-3AA6-4238-BE96-44A894DEE4D6}" dt="2026-08-04T17:06:36.932" v="524" actId="20577"/>
          <ac:spMkLst>
            <pc:docMk/>
            <pc:sldMk cId="2029461572" sldId="317"/>
            <ac:spMk id="3" creationId="{708276BC-A706-40B5-B51D-6AA00A059507}"/>
          </ac:spMkLst>
        </pc:spChg>
      </pc:sldChg>
      <pc:sldChg chg="modSp mod">
        <pc:chgData name="James Young" userId="7f8d7c9cdb576883" providerId="LiveId" clId="{CB16DE9E-3AA6-4238-BE96-44A894DEE4D6}" dt="2026-08-04T17:10:20.930" v="796" actId="5793"/>
        <pc:sldMkLst>
          <pc:docMk/>
          <pc:sldMk cId="3328950240" sldId="326"/>
        </pc:sldMkLst>
        <pc:spChg chg="mod">
          <ac:chgData name="James Young" userId="7f8d7c9cdb576883" providerId="LiveId" clId="{CB16DE9E-3AA6-4238-BE96-44A894DEE4D6}" dt="2026-08-04T17:10:20.930" v="796" actId="5793"/>
          <ac:spMkLst>
            <pc:docMk/>
            <pc:sldMk cId="3328950240" sldId="326"/>
            <ac:spMk id="3" creationId="{708276BC-A706-40B5-B51D-6AA00A059507}"/>
          </ac:spMkLst>
        </pc:spChg>
      </pc:sldChg>
      <pc:sldChg chg="modSp mod">
        <pc:chgData name="James Young" userId="7f8d7c9cdb576883" providerId="LiveId" clId="{CB16DE9E-3AA6-4238-BE96-44A894DEE4D6}" dt="2026-08-04T16:04:46.025" v="184" actId="5793"/>
        <pc:sldMkLst>
          <pc:docMk/>
          <pc:sldMk cId="3270483536" sldId="332"/>
        </pc:sldMkLst>
        <pc:spChg chg="mod">
          <ac:chgData name="James Young" userId="7f8d7c9cdb576883" providerId="LiveId" clId="{CB16DE9E-3AA6-4238-BE96-44A894DEE4D6}" dt="2026-08-04T16:04:46.025" v="184" actId="5793"/>
          <ac:spMkLst>
            <pc:docMk/>
            <pc:sldMk cId="3270483536" sldId="332"/>
            <ac:spMk id="3" creationId="{9B8F403C-9230-0156-946C-CC152F669928}"/>
          </ac:spMkLst>
        </pc:spChg>
      </pc:sldChg>
      <pc:sldChg chg="modSp mod">
        <pc:chgData name="James Young" userId="7f8d7c9cdb576883" providerId="LiveId" clId="{CB16DE9E-3AA6-4238-BE96-44A894DEE4D6}" dt="2026-08-04T17:11:33.097" v="894" actId="20577"/>
        <pc:sldMkLst>
          <pc:docMk/>
          <pc:sldMk cId="701459834" sldId="333"/>
        </pc:sldMkLst>
        <pc:spChg chg="mod">
          <ac:chgData name="James Young" userId="7f8d7c9cdb576883" providerId="LiveId" clId="{CB16DE9E-3AA6-4238-BE96-44A894DEE4D6}" dt="2026-08-04T17:11:33.097" v="894" actId="20577"/>
          <ac:spMkLst>
            <pc:docMk/>
            <pc:sldMk cId="701459834" sldId="333"/>
            <ac:spMk id="3" creationId="{C6A3E0F6-D84A-CD71-BF0C-277BA342E860}"/>
          </ac:spMkLst>
        </pc:spChg>
      </pc:sldChg>
      <pc:sldChg chg="modSp mod">
        <pc:chgData name="James Young" userId="7f8d7c9cdb576883" providerId="LiveId" clId="{CB16DE9E-3AA6-4238-BE96-44A894DEE4D6}" dt="2026-08-04T17:13:31.630" v="959" actId="20577"/>
        <pc:sldMkLst>
          <pc:docMk/>
          <pc:sldMk cId="2227301378" sldId="337"/>
        </pc:sldMkLst>
        <pc:spChg chg="mod">
          <ac:chgData name="James Young" userId="7f8d7c9cdb576883" providerId="LiveId" clId="{CB16DE9E-3AA6-4238-BE96-44A894DEE4D6}" dt="2026-08-04T17:13:31.630" v="959" actId="20577"/>
          <ac:spMkLst>
            <pc:docMk/>
            <pc:sldMk cId="2227301378" sldId="337"/>
            <ac:spMk id="3" creationId="{D05E6D88-420B-FCA0-F7DE-E4E2393197E6}"/>
          </ac:spMkLst>
        </pc:spChg>
      </pc:sldChg>
      <pc:sldChg chg="modSp mod">
        <pc:chgData name="James Young" userId="7f8d7c9cdb576883" providerId="LiveId" clId="{CB16DE9E-3AA6-4238-BE96-44A894DEE4D6}" dt="2026-08-04T17:14:16.562" v="1024" actId="20577"/>
        <pc:sldMkLst>
          <pc:docMk/>
          <pc:sldMk cId="1142503779" sldId="340"/>
        </pc:sldMkLst>
        <pc:spChg chg="mod">
          <ac:chgData name="James Young" userId="7f8d7c9cdb576883" providerId="LiveId" clId="{CB16DE9E-3AA6-4238-BE96-44A894DEE4D6}" dt="2026-08-04T17:14:16.562" v="1024" actId="20577"/>
          <ac:spMkLst>
            <pc:docMk/>
            <pc:sldMk cId="1142503779" sldId="340"/>
            <ac:spMk id="3" creationId="{49ACF999-3B9D-2B7A-4CD5-D2F7AC4FD6B4}"/>
          </ac:spMkLst>
        </pc:spChg>
      </pc:sldChg>
      <pc:sldChg chg="modSp mod">
        <pc:chgData name="James Young" userId="7f8d7c9cdb576883" providerId="LiveId" clId="{CB16DE9E-3AA6-4238-BE96-44A894DEE4D6}" dt="2026-08-04T17:09:19.481" v="705" actId="5793"/>
        <pc:sldMkLst>
          <pc:docMk/>
          <pc:sldMk cId="434400825" sldId="341"/>
        </pc:sldMkLst>
        <pc:spChg chg="mod">
          <ac:chgData name="James Young" userId="7f8d7c9cdb576883" providerId="LiveId" clId="{CB16DE9E-3AA6-4238-BE96-44A894DEE4D6}" dt="2026-08-04T17:09:19.481" v="705" actId="5793"/>
          <ac:spMkLst>
            <pc:docMk/>
            <pc:sldMk cId="434400825" sldId="341"/>
            <ac:spMk id="3" creationId="{B01EF2B2-1299-8D2C-72F6-8B7BF6546096}"/>
          </ac:spMkLst>
        </pc:spChg>
      </pc:sldChg>
      <pc:sldChg chg="modSp mod">
        <pc:chgData name="James Young" userId="7f8d7c9cdb576883" providerId="LiveId" clId="{CB16DE9E-3AA6-4238-BE96-44A894DEE4D6}" dt="2026-08-04T16:21:18.021" v="288" actId="20577"/>
        <pc:sldMkLst>
          <pc:docMk/>
          <pc:sldMk cId="159752490" sldId="342"/>
        </pc:sldMkLst>
        <pc:spChg chg="mod">
          <ac:chgData name="James Young" userId="7f8d7c9cdb576883" providerId="LiveId" clId="{CB16DE9E-3AA6-4238-BE96-44A894DEE4D6}" dt="2026-08-04T16:21:18.021" v="288" actId="20577"/>
          <ac:spMkLst>
            <pc:docMk/>
            <pc:sldMk cId="159752490" sldId="342"/>
            <ac:spMk id="3" creationId="{9252F0BC-AC59-F7BE-13B5-12E80E8E6DFE}"/>
          </ac:spMkLst>
        </pc:spChg>
      </pc:sldChg>
      <pc:sldChg chg="modSp mod">
        <pc:chgData name="James Young" userId="7f8d7c9cdb576883" providerId="LiveId" clId="{CB16DE9E-3AA6-4238-BE96-44A894DEE4D6}" dt="2026-08-04T17:16:03.339" v="1211" actId="20577"/>
        <pc:sldMkLst>
          <pc:docMk/>
          <pc:sldMk cId="2994315556" sldId="343"/>
        </pc:sldMkLst>
        <pc:spChg chg="mod">
          <ac:chgData name="James Young" userId="7f8d7c9cdb576883" providerId="LiveId" clId="{CB16DE9E-3AA6-4238-BE96-44A894DEE4D6}" dt="2026-08-04T17:16:03.339" v="1211" actId="20577"/>
          <ac:spMkLst>
            <pc:docMk/>
            <pc:sldMk cId="2994315556" sldId="343"/>
            <ac:spMk id="3" creationId="{4303DBE2-AA3A-C4E4-6670-B0448664875C}"/>
          </ac:spMkLst>
        </pc:spChg>
      </pc:sldChg>
      <pc:sldChg chg="modSp mod">
        <pc:chgData name="James Young" userId="7f8d7c9cdb576883" providerId="LiveId" clId="{CB16DE9E-3AA6-4238-BE96-44A894DEE4D6}" dt="2026-08-04T16:22:45.547" v="290" actId="113"/>
        <pc:sldMkLst>
          <pc:docMk/>
          <pc:sldMk cId="3175170424" sldId="344"/>
        </pc:sldMkLst>
        <pc:spChg chg="mod">
          <ac:chgData name="James Young" userId="7f8d7c9cdb576883" providerId="LiveId" clId="{CB16DE9E-3AA6-4238-BE96-44A894DEE4D6}" dt="2026-08-04T16:22:45.547" v="290" actId="113"/>
          <ac:spMkLst>
            <pc:docMk/>
            <pc:sldMk cId="3175170424" sldId="344"/>
            <ac:spMk id="3" creationId="{48DA7E95-DADC-CB7F-1AF0-AA0D99E8EA55}"/>
          </ac:spMkLst>
        </pc:spChg>
      </pc:sldChg>
      <pc:sldChg chg="del">
        <pc:chgData name="James Young" userId="7f8d7c9cdb576883" providerId="LiveId" clId="{CB16DE9E-3AA6-4238-BE96-44A894DEE4D6}" dt="2026-08-04T16:10:52.621" v="240" actId="2696"/>
        <pc:sldMkLst>
          <pc:docMk/>
          <pc:sldMk cId="330479196" sldId="345"/>
        </pc:sldMkLst>
      </pc:sldChg>
      <pc:sldChg chg="modSp add mod">
        <pc:chgData name="James Young" userId="7f8d7c9cdb576883" providerId="LiveId" clId="{CB16DE9E-3AA6-4238-BE96-44A894DEE4D6}" dt="2026-08-04T17:18:12.505" v="1384" actId="20577"/>
        <pc:sldMkLst>
          <pc:docMk/>
          <pc:sldMk cId="1044086562" sldId="346"/>
        </pc:sldMkLst>
        <pc:spChg chg="mod">
          <ac:chgData name="James Young" userId="7f8d7c9cdb576883" providerId="LiveId" clId="{CB16DE9E-3AA6-4238-BE96-44A894DEE4D6}" dt="2026-08-04T17:18:12.505" v="1384" actId="20577"/>
          <ac:spMkLst>
            <pc:docMk/>
            <pc:sldMk cId="1044086562" sldId="346"/>
            <ac:spMk id="3" creationId="{7EBF7D82-6331-D563-923D-FC31E4310D29}"/>
          </ac:spMkLst>
        </pc:spChg>
      </pc:sldChg>
      <pc:sldChg chg="modSp add mod">
        <pc:chgData name="James Young" userId="7f8d7c9cdb576883" providerId="LiveId" clId="{CB16DE9E-3AA6-4238-BE96-44A894DEE4D6}" dt="2026-08-04T16:10:21.553" v="236" actId="255"/>
        <pc:sldMkLst>
          <pc:docMk/>
          <pc:sldMk cId="744532575" sldId="347"/>
        </pc:sldMkLst>
        <pc:spChg chg="mod">
          <ac:chgData name="James Young" userId="7f8d7c9cdb576883" providerId="LiveId" clId="{CB16DE9E-3AA6-4238-BE96-44A894DEE4D6}" dt="2026-08-04T16:10:21.553" v="236" actId="255"/>
          <ac:spMkLst>
            <pc:docMk/>
            <pc:sldMk cId="744532575" sldId="347"/>
            <ac:spMk id="3" creationId="{C40F00F6-D742-2EBB-3449-3CD90F69F5E4}"/>
          </ac:spMkLst>
        </pc:spChg>
      </pc:sldChg>
      <pc:sldChg chg="modSp add mod">
        <pc:chgData name="James Young" userId="7f8d7c9cdb576883" providerId="LiveId" clId="{CB16DE9E-3AA6-4238-BE96-44A894DEE4D6}" dt="2026-08-04T16:24:01.773" v="307" actId="255"/>
        <pc:sldMkLst>
          <pc:docMk/>
          <pc:sldMk cId="1637667944" sldId="348"/>
        </pc:sldMkLst>
        <pc:spChg chg="mod">
          <ac:chgData name="James Young" userId="7f8d7c9cdb576883" providerId="LiveId" clId="{CB16DE9E-3AA6-4238-BE96-44A894DEE4D6}" dt="2026-08-04T16:24:01.773" v="307" actId="255"/>
          <ac:spMkLst>
            <pc:docMk/>
            <pc:sldMk cId="1637667944" sldId="348"/>
            <ac:spMk id="3" creationId="{10BB515E-15AA-6F88-24FB-C3D90085771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8/4/2026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8/4/2026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8/4/2026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8/4/2026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D1C27-292C-1E9E-CD7F-DFB4863F5A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70DE04-F9FA-25A9-AE34-5B343A146C38}"/>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9ACF999-3B9D-2B7A-4CD5-D2F7AC4FD6B4}"/>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dirty="0"/>
          </a:p>
          <a:p>
            <a:pPr marL="0" indent="0">
              <a:lnSpc>
                <a:spcPct val="107000"/>
              </a:lnSpc>
              <a:spcBef>
                <a:spcPts val="0"/>
              </a:spcBef>
              <a:spcAft>
                <a:spcPts val="600"/>
              </a:spcAft>
              <a:buNone/>
            </a:pPr>
            <a:r>
              <a:rPr lang="en-US" b="1" dirty="0"/>
              <a:t>Two significant conclusions:</a:t>
            </a:r>
          </a:p>
          <a:p>
            <a:pPr marL="0" indent="0">
              <a:lnSpc>
                <a:spcPct val="107000"/>
              </a:lnSpc>
              <a:spcBef>
                <a:spcPts val="0"/>
              </a:spcBef>
              <a:spcAft>
                <a:spcPts val="600"/>
              </a:spcAft>
              <a:buNone/>
            </a:pPr>
            <a:r>
              <a:rPr lang="en-US" b="1" dirty="0"/>
              <a:t> </a:t>
            </a:r>
            <a:r>
              <a:rPr lang="en-US" dirty="0"/>
              <a:t>1) God’s name was given glory, honor and recognition throughout the whole realm of Babylonia.    </a:t>
            </a:r>
          </a:p>
          <a:p>
            <a:pPr marL="0" indent="0">
              <a:lnSpc>
                <a:spcPct val="107000"/>
              </a:lnSpc>
              <a:spcBef>
                <a:spcPts val="0"/>
              </a:spcBef>
              <a:spcAft>
                <a:spcPts val="600"/>
              </a:spcAft>
              <a:buNone/>
            </a:pPr>
            <a:r>
              <a:rPr lang="en-US" dirty="0"/>
              <a:t> 2) All three men then began to be supported and blessed by the King.     </a:t>
            </a:r>
            <a:r>
              <a:rPr lang="en-US" sz="1200" dirty="0">
                <a:solidFill>
                  <a:srgbClr val="00B050"/>
                </a:solidFill>
              </a:rPr>
              <a:t>These blessings = another situation of blessings:</a:t>
            </a:r>
            <a:endParaRPr lang="en-US" dirty="0"/>
          </a:p>
        </p:txBody>
      </p:sp>
    </p:spTree>
    <p:extLst>
      <p:ext uri="{BB962C8B-B14F-4D97-AF65-F5344CB8AC3E}">
        <p14:creationId xmlns:p14="http://schemas.microsoft.com/office/powerpoint/2010/main" val="1142503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F5AB0-E671-268E-CA8E-6C8BB99DDA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B4F9E3-057B-B530-0BCD-E9E755BB1DE8}"/>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252F0BC-AC59-F7BE-13B5-12E80E8E6DFE}"/>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b="1" dirty="0"/>
              <a:t>Job 42:10-12 “</a:t>
            </a:r>
            <a:r>
              <a:rPr lang="en-US" sz="3200" dirty="0"/>
              <a:t>The Lord </a:t>
            </a:r>
            <a:r>
              <a:rPr lang="en-US" sz="3200" b="1" dirty="0"/>
              <a:t> restored </a:t>
            </a:r>
            <a:r>
              <a:rPr lang="en-US" sz="3200" dirty="0"/>
              <a:t> the fortunes of Job when he prayed for his friends, and the Lord </a:t>
            </a:r>
            <a:r>
              <a:rPr lang="en-US" sz="3200" b="1" dirty="0"/>
              <a:t>increased all that Job had </a:t>
            </a:r>
            <a:r>
              <a:rPr lang="en-US" sz="3200" b="1" dirty="0">
                <a:solidFill>
                  <a:srgbClr val="FF0000"/>
                </a:solidFill>
              </a:rPr>
              <a:t>twofold</a:t>
            </a:r>
            <a:r>
              <a:rPr lang="en-US" sz="3200" dirty="0"/>
              <a:t>. Then all his brothers and sisters and all who had known him before came to him, and they ate with him and consoled him and comforted him for </a:t>
            </a:r>
            <a:r>
              <a:rPr lang="en-US" sz="3200" b="1" dirty="0"/>
              <a:t>all the adversities that the Lord had brought on him</a:t>
            </a:r>
            <a:r>
              <a:rPr lang="en-US" sz="3200" dirty="0"/>
              <a:t>. And each one gave him one piece of money, and each a gold ring. The Lord blessed the latter days of Job more than his beginning.” (twofold)</a:t>
            </a:r>
          </a:p>
        </p:txBody>
      </p:sp>
    </p:spTree>
    <p:extLst>
      <p:ext uri="{BB962C8B-B14F-4D97-AF65-F5344CB8AC3E}">
        <p14:creationId xmlns:p14="http://schemas.microsoft.com/office/powerpoint/2010/main" val="159752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5691A-401E-3EE2-8F7B-652C7233F0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E9B8CF-6A48-05A4-B302-79D1E783088F}"/>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303DBE2-AA3A-C4E4-6670-B0448664875C}"/>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000" dirty="0"/>
              <a:t>We all know the beginning of this story as to how the devil comes to God and gets permission to do harm to Job. And during his long-time frame of suffering Job holds back from cursing God and dying as was suggested to him by his wife. Job had no way of knowing who and why those misfortunes fell on his neck – but as James suggests with regard to our ‘persevering’ – doing so results in God bringing about good to (Job) those who are faithful – just as our passage in Romans promises. </a:t>
            </a:r>
            <a:r>
              <a:rPr lang="en-US" sz="1200" dirty="0">
                <a:solidFill>
                  <a:srgbClr val="00B050"/>
                </a:solidFill>
              </a:rPr>
              <a:t>Throughout O.T. God working with Israel                                                          Egypt slave generation = God responding          not isolated/unique situations</a:t>
            </a:r>
            <a:endParaRPr lang="en-US" sz="3000" dirty="0"/>
          </a:p>
        </p:txBody>
      </p:sp>
    </p:spTree>
    <p:extLst>
      <p:ext uri="{BB962C8B-B14F-4D97-AF65-F5344CB8AC3E}">
        <p14:creationId xmlns:p14="http://schemas.microsoft.com/office/powerpoint/2010/main" val="29943155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D2E3C-EC5F-03EF-4DD4-D548F020B5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0CEDF7-87C0-8E4E-16BA-7972BE15EFCD}"/>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8DA7E95-DADC-CB7F-1AF0-AA0D99E8EA55}"/>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b="1" dirty="0"/>
              <a:t>Jeremiah 29:10,11 “</a:t>
            </a:r>
            <a:r>
              <a:rPr lang="en-US" sz="3200" dirty="0"/>
              <a:t>For thus says the Lord, ‘When seventy years have been completed for Babylon, I will visit you and fulfill My good word to you, to bring you back to this place. For I know the plans that I have for you,’ declares the Lord, ‘plans for  </a:t>
            </a:r>
            <a:r>
              <a:rPr lang="en-US" sz="3200" b="1" dirty="0"/>
              <a:t>welfare  </a:t>
            </a:r>
            <a:r>
              <a:rPr lang="en-US" sz="3200" dirty="0"/>
              <a:t>and not for calamity – </a:t>
            </a:r>
            <a:r>
              <a:rPr lang="en-US" sz="3200" b="1" dirty="0"/>
              <a:t>to give you a future and a hope</a:t>
            </a:r>
            <a:r>
              <a:rPr lang="en-US" sz="3200" dirty="0"/>
              <a:t>.’”        What does </a:t>
            </a:r>
            <a:r>
              <a:rPr lang="en-US" sz="3200" b="1" dirty="0"/>
              <a:t>1 Cor 10:11</a:t>
            </a:r>
            <a:r>
              <a:rPr lang="en-US" sz="3200" dirty="0"/>
              <a:t> say: “Now these things happened to them as an example, and they were written for our instruction”.</a:t>
            </a:r>
          </a:p>
        </p:txBody>
      </p:sp>
    </p:spTree>
    <p:extLst>
      <p:ext uri="{BB962C8B-B14F-4D97-AF65-F5344CB8AC3E}">
        <p14:creationId xmlns:p14="http://schemas.microsoft.com/office/powerpoint/2010/main" val="3175170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E82D-9DF5-5F49-629B-334C66B844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EE1E00-311E-94C0-7CF4-10BC9FB4CB9D}"/>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10BB515E-15AA-6F88-24FB-C3D90085771C}"/>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400" dirty="0"/>
              <a:t>Now consider one last situation: Jesus speaks these words in His ‘priestly prayer’, as it is referred to in   </a:t>
            </a:r>
            <a:r>
              <a:rPr lang="en-US" sz="3400" b="1" dirty="0"/>
              <a:t>John 17:4,5                  “</a:t>
            </a:r>
            <a:r>
              <a:rPr lang="en-US" sz="3400" dirty="0"/>
              <a:t>I (</a:t>
            </a:r>
            <a:r>
              <a:rPr lang="en-US" sz="3000" dirty="0"/>
              <a:t>Christ</a:t>
            </a:r>
            <a:r>
              <a:rPr lang="en-US" sz="3400" dirty="0"/>
              <a:t>) glorified You (</a:t>
            </a:r>
            <a:r>
              <a:rPr lang="en-US" sz="3000" dirty="0"/>
              <a:t>God</a:t>
            </a:r>
            <a:r>
              <a:rPr lang="en-US" sz="3400" dirty="0"/>
              <a:t>) on the earth, having accomplished the work which You have given Me to do. Now, Father, glorify Me together with Yourself, with the glory which I had with You before the world was.” </a:t>
            </a:r>
          </a:p>
          <a:p>
            <a:pPr marL="0" indent="0">
              <a:lnSpc>
                <a:spcPct val="107000"/>
              </a:lnSpc>
              <a:spcBef>
                <a:spcPts val="0"/>
              </a:spcBef>
              <a:spcAft>
                <a:spcPts val="600"/>
              </a:spcAft>
              <a:buNone/>
            </a:pPr>
            <a:endParaRPr lang="en-US" dirty="0"/>
          </a:p>
        </p:txBody>
      </p:sp>
    </p:spTree>
    <p:extLst>
      <p:ext uri="{BB962C8B-B14F-4D97-AF65-F5344CB8AC3E}">
        <p14:creationId xmlns:p14="http://schemas.microsoft.com/office/powerpoint/2010/main" val="16376679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18E44-0C00-F936-68AB-03C7A37921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101786-4270-8A2A-A8C5-2B7A3992F682}"/>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40F00F6-D742-2EBB-3449-3CD90F69F5E4}"/>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400" dirty="0"/>
              <a:t>And just before Jesus ascends to heaven: </a:t>
            </a:r>
            <a:r>
              <a:rPr lang="en-US" sz="3400" b="1" dirty="0"/>
              <a:t>Matth 28:16-18 “</a:t>
            </a:r>
            <a:r>
              <a:rPr lang="en-US" sz="3400" dirty="0"/>
              <a:t>But the eleven disciples proceeded to Galilee, to the mountain which Jesus had designated. When they saw Him, they worship him; but some were doubtful. And Jesus came up and spoke to them, saying, ‘All authority has been given to Me in heaven and on earth.”</a:t>
            </a:r>
          </a:p>
          <a:p>
            <a:pPr marL="0" indent="0">
              <a:lnSpc>
                <a:spcPct val="107000"/>
              </a:lnSpc>
              <a:spcBef>
                <a:spcPts val="0"/>
              </a:spcBef>
              <a:spcAft>
                <a:spcPts val="600"/>
              </a:spcAft>
              <a:buNone/>
            </a:pPr>
            <a:endParaRPr lang="en-US" dirty="0"/>
          </a:p>
        </p:txBody>
      </p:sp>
    </p:spTree>
    <p:extLst>
      <p:ext uri="{BB962C8B-B14F-4D97-AF65-F5344CB8AC3E}">
        <p14:creationId xmlns:p14="http://schemas.microsoft.com/office/powerpoint/2010/main" val="7445325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C4EB2-0892-B63F-F976-03B99C43BD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96D52E-09F9-02B4-3CB1-E2CC4989BF0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EBF7D82-6331-D563-923D-FC31E4310D29}"/>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dirty="0"/>
          </a:p>
          <a:p>
            <a:pPr marL="0" indent="0">
              <a:lnSpc>
                <a:spcPct val="107000"/>
              </a:lnSpc>
              <a:spcBef>
                <a:spcPts val="0"/>
              </a:spcBef>
              <a:spcAft>
                <a:spcPts val="600"/>
              </a:spcAft>
              <a:buNone/>
            </a:pPr>
            <a:r>
              <a:rPr lang="en-US" sz="3200" dirty="0"/>
              <a:t>Just like the earlier examples which we looked at – Jesus suffered according to God’s will or plan,     but in doing so Jesus receives the ultimate reward of ascending and sitting at God’s right hand, and being given all authority over heaven and earth. **</a:t>
            </a:r>
          </a:p>
          <a:p>
            <a:pPr marL="0" indent="0">
              <a:lnSpc>
                <a:spcPct val="107000"/>
              </a:lnSpc>
              <a:spcBef>
                <a:spcPts val="0"/>
              </a:spcBef>
              <a:spcAft>
                <a:spcPts val="600"/>
              </a:spcAft>
              <a:buNone/>
            </a:pPr>
            <a:r>
              <a:rPr lang="en-US" sz="1200" dirty="0">
                <a:solidFill>
                  <a:srgbClr val="00B050"/>
                </a:solidFill>
              </a:rPr>
              <a:t>Cross and follow = </a:t>
            </a:r>
            <a:r>
              <a:rPr lang="en-US" sz="1200">
                <a:solidFill>
                  <a:srgbClr val="00B050"/>
                </a:solidFill>
              </a:rPr>
              <a:t>suffering      broken </a:t>
            </a:r>
            <a:r>
              <a:rPr lang="en-US" sz="1200" dirty="0">
                <a:solidFill>
                  <a:srgbClr val="00B050"/>
                </a:solidFill>
              </a:rPr>
              <a:t>world = negative situations to occur  but   Job/Lord  =   persevere    blessings now/</a:t>
            </a:r>
            <a:r>
              <a:rPr lang="en-US" sz="1200" dirty="0" err="1">
                <a:solidFill>
                  <a:srgbClr val="00B050"/>
                </a:solidFill>
              </a:rPr>
              <a:t>hvn</a:t>
            </a:r>
            <a:endParaRPr lang="en-US" sz="1200" dirty="0">
              <a:solidFill>
                <a:srgbClr val="00B050"/>
              </a:solidFill>
            </a:endParaRPr>
          </a:p>
          <a:p>
            <a:pPr marL="0" indent="0">
              <a:lnSpc>
                <a:spcPct val="107000"/>
              </a:lnSpc>
              <a:spcBef>
                <a:spcPts val="0"/>
              </a:spcBef>
              <a:spcAft>
                <a:spcPts val="600"/>
              </a:spcAft>
              <a:buNone/>
            </a:pPr>
            <a:endParaRPr lang="en-US" dirty="0"/>
          </a:p>
        </p:txBody>
      </p:sp>
    </p:spTree>
    <p:extLst>
      <p:ext uri="{BB962C8B-B14F-4D97-AF65-F5344CB8AC3E}">
        <p14:creationId xmlns:p14="http://schemas.microsoft.com/office/powerpoint/2010/main" val="1044086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a:bodyPr>
          <a:lstStyle/>
          <a:p>
            <a:pPr marL="0" indent="0" algn="ctr">
              <a:buNone/>
            </a:pPr>
            <a:r>
              <a:rPr lang="en-US" sz="3600" b="1" dirty="0"/>
              <a:t>Nina’s Favorite Scripture:</a:t>
            </a:r>
            <a:endParaRPr lang="en-US" sz="3600" dirty="0"/>
          </a:p>
          <a:p>
            <a:pPr marL="0" indent="0">
              <a:buNone/>
            </a:pPr>
            <a:endParaRPr lang="en-US" b="1" dirty="0"/>
          </a:p>
          <a:p>
            <a:pPr marL="0" indent="0">
              <a:buNone/>
            </a:pPr>
            <a:r>
              <a:rPr lang="en-US" sz="3200" b="1" dirty="0"/>
              <a:t>Romans 8:28 </a:t>
            </a:r>
            <a:r>
              <a:rPr lang="en-US" sz="3200" dirty="0"/>
              <a:t>“And we know that God causes all things to work together for good to those who love God, to those who are called according to His purpose.”</a:t>
            </a:r>
            <a:r>
              <a:rPr lang="en-US" b="1" dirty="0"/>
              <a:t> </a:t>
            </a:r>
          </a:p>
          <a:p>
            <a:pPr marL="0" indent="0">
              <a:buNone/>
            </a:pPr>
            <a:endParaRPr lang="en-US" b="1" dirty="0"/>
          </a:p>
          <a:p>
            <a:pPr marL="0" indent="0">
              <a:buNone/>
            </a:pPr>
            <a:r>
              <a:rPr lang="en-US" sz="3200" b="1" dirty="0"/>
              <a:t>Rom 5:9 “</a:t>
            </a:r>
            <a:r>
              <a:rPr lang="en-US" sz="3200" dirty="0"/>
              <a:t>Since we have now been justified by His blood, how much more shall we be saved from God’s wrath through Him!” </a:t>
            </a:r>
            <a:r>
              <a:rPr lang="en-US" sz="1200" dirty="0">
                <a:solidFill>
                  <a:srgbClr val="00B050"/>
                </a:solidFill>
              </a:rPr>
              <a:t>foundational scriptures</a:t>
            </a:r>
            <a:endParaRPr lang="en-US" sz="3200" dirty="0"/>
          </a:p>
          <a:p>
            <a:pPr marL="0" indent="0">
              <a:buNone/>
            </a:pPr>
            <a:r>
              <a:rPr lang="en-US" sz="1600" dirty="0">
                <a:latin typeface="Calibri" panose="020F0502020204030204" pitchFamily="34" charset="0"/>
                <a:ea typeface="Calibri" panose="020F0502020204030204" pitchFamily="34" charset="0"/>
                <a:cs typeface="Times New Roman" panose="02020603050405020304" pitchFamily="18" charset="0"/>
              </a:rPr>
              <a:t>by Jim Young          </a:t>
            </a:r>
            <a:r>
              <a:rPr lang="en-US" sz="1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came   sinless death  =   given Christ’s righteousness     baptized remove sins  love, honor, obey </a:t>
            </a:r>
            <a:endParaRPr lang="en-US" sz="1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38560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b="1" dirty="0"/>
              <a:t>John 14:15 “</a:t>
            </a:r>
            <a:r>
              <a:rPr lang="en-US" dirty="0"/>
              <a:t>If you love Me, you will keep My commandments.”</a:t>
            </a:r>
          </a:p>
          <a:p>
            <a:pPr marL="0" indent="0">
              <a:buNone/>
            </a:pPr>
            <a:endParaRPr lang="en-US" dirty="0"/>
          </a:p>
          <a:p>
            <a:r>
              <a:rPr lang="en-US" dirty="0"/>
              <a:t>The question that may arise in someone’s mind is to ask why do we want to align ourselves with Christ?     Why do we want to become obedient to Christ’s will?      Paul answers that question: </a:t>
            </a:r>
            <a:r>
              <a:rPr lang="en-US" b="1" dirty="0"/>
              <a:t>2 Tim 4:7,8 “</a:t>
            </a:r>
            <a:r>
              <a:rPr lang="en-US" dirty="0"/>
              <a:t>I have fought the good fight, I have finished the course, I have kept the faith; </a:t>
            </a:r>
            <a:r>
              <a:rPr lang="en-US" dirty="0">
                <a:solidFill>
                  <a:srgbClr val="FF0000"/>
                </a:solidFill>
              </a:rPr>
              <a:t>in the future there is laid up for me the crown of righteousness</a:t>
            </a:r>
            <a:r>
              <a:rPr lang="en-US" dirty="0"/>
              <a:t>, which the Lord, the righteous Judge, will award to me on that day; and not only to me, but </a:t>
            </a:r>
            <a:r>
              <a:rPr lang="en-US" dirty="0">
                <a:solidFill>
                  <a:srgbClr val="FF0000"/>
                </a:solidFill>
              </a:rPr>
              <a:t>also to all who have loved His appearing</a:t>
            </a:r>
            <a:r>
              <a:rPr lang="en-US" dirty="0"/>
              <a:t>.” </a:t>
            </a:r>
            <a:r>
              <a:rPr lang="en-US" sz="1200" dirty="0">
                <a:solidFill>
                  <a:srgbClr val="00B050"/>
                </a:solidFill>
              </a:rPr>
              <a:t>cross  follow  =  heavenly home     not ONLY heaven </a:t>
            </a:r>
            <a:endParaRPr lang="en-US" dirty="0"/>
          </a:p>
          <a:p>
            <a:pPr marL="0" indent="0">
              <a:buNone/>
            </a:pPr>
            <a:endParaRPr lang="en-US" sz="3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29461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sz="3200" b="1" dirty="0"/>
              <a:t>John 10:9,10 “</a:t>
            </a:r>
            <a:r>
              <a:rPr lang="en-US" sz="3200" dirty="0"/>
              <a:t>I am the door; if anyone enters through Me, he will be saved, and will go in and out and find pasture. The thief comes only to steal and kill and destroy; I came that they may have life and have it abundantly.”   </a:t>
            </a:r>
          </a:p>
          <a:p>
            <a:pPr marL="0" indent="0">
              <a:buNone/>
            </a:pPr>
            <a:r>
              <a:rPr lang="en-US" sz="3200" b="1" dirty="0"/>
              <a:t>Matthew 11:28-30 “</a:t>
            </a:r>
            <a:r>
              <a:rPr lang="en-US" sz="3200" dirty="0"/>
              <a:t>Come to Me, all who are weary and heavy-laden, and I will give you rest. Take My yoke upon you and learn from Me, for I am gentle and humble in heart, and you will find rest for your souls. For My yoke is easy and My burden is light.” </a:t>
            </a:r>
            <a:r>
              <a:rPr lang="en-US" sz="1200" dirty="0">
                <a:solidFill>
                  <a:srgbClr val="00B050"/>
                </a:solidFill>
              </a:rPr>
              <a:t>assurance  with us  footprints</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8453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134EF-0233-0523-E1AE-6E837D3964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B61A42-103C-FA81-5A92-C38FD363C20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B01EF2B2-1299-8D2C-72F6-8B7BF6546096}"/>
              </a:ext>
            </a:extLst>
          </p:cNvPr>
          <p:cNvSpPr>
            <a:spLocks noGrp="1"/>
          </p:cNvSpPr>
          <p:nvPr>
            <p:ph idx="1"/>
          </p:nvPr>
        </p:nvSpPr>
        <p:spPr>
          <a:xfrm>
            <a:off x="628650" y="379562"/>
            <a:ext cx="7886700" cy="5891842"/>
          </a:xfrm>
        </p:spPr>
        <p:txBody>
          <a:bodyPr>
            <a:normAutofit/>
          </a:bodyPr>
          <a:lstStyle/>
          <a:p>
            <a:pPr marL="0" indent="0">
              <a:buNone/>
            </a:pPr>
            <a:r>
              <a:rPr lang="en-US" sz="3400" dirty="0"/>
              <a:t>A person might ask what the value is in having Christ with us and how might we find that abundant life which He promised. I believe that answer is in our opening verse: </a:t>
            </a:r>
          </a:p>
          <a:p>
            <a:pPr marL="0" indent="0">
              <a:buNone/>
            </a:pPr>
            <a:r>
              <a:rPr lang="en-US" sz="3400" b="1" dirty="0"/>
              <a:t>Romans 8:28 </a:t>
            </a:r>
            <a:r>
              <a:rPr lang="en-US" sz="3400" dirty="0"/>
              <a:t>“And we know that God causes all things </a:t>
            </a:r>
            <a:r>
              <a:rPr lang="en-US" sz="3400" dirty="0">
                <a:solidFill>
                  <a:srgbClr val="FF0000"/>
                </a:solidFill>
              </a:rPr>
              <a:t>to work together for good </a:t>
            </a:r>
            <a:r>
              <a:rPr lang="en-US" sz="3400" dirty="0"/>
              <a:t>to those who love God, to those who are called according to His purpose.”</a:t>
            </a:r>
          </a:p>
          <a:p>
            <a:pPr marL="0" indent="0">
              <a:buNone/>
            </a:pPr>
            <a:r>
              <a:rPr lang="en-US" sz="1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God with us        carry us    work for us         jealousy Joseph    sold    #2 Egypt = save family    Joseph said…</a:t>
            </a:r>
          </a:p>
        </p:txBody>
      </p:sp>
    </p:spTree>
    <p:extLst>
      <p:ext uri="{BB962C8B-B14F-4D97-AF65-F5344CB8AC3E}">
        <p14:creationId xmlns:p14="http://schemas.microsoft.com/office/powerpoint/2010/main" val="434400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b="1" dirty="0"/>
          </a:p>
          <a:p>
            <a:pPr marL="0" indent="0">
              <a:lnSpc>
                <a:spcPct val="107000"/>
              </a:lnSpc>
              <a:spcBef>
                <a:spcPts val="0"/>
              </a:spcBef>
              <a:spcAft>
                <a:spcPts val="600"/>
              </a:spcAft>
              <a:buNone/>
            </a:pPr>
            <a:r>
              <a:rPr lang="en-US" sz="3400" b="1" dirty="0"/>
              <a:t>Gen 50:19,20  “</a:t>
            </a:r>
            <a:r>
              <a:rPr lang="en-US" sz="3400" dirty="0"/>
              <a:t>But Joseph said to them, ‘Do not be afraid, for am I in God’s place? As for you, you meant evil against me, but God meant it for good in order to bring about this present result, to preserve many people alive.” </a:t>
            </a:r>
            <a:r>
              <a:rPr lang="en-US" sz="1200" dirty="0">
                <a:solidFill>
                  <a:srgbClr val="00B050"/>
                </a:solidFill>
              </a:rPr>
              <a:t>endure to save       work for Joseph and family         another situation…</a:t>
            </a:r>
            <a:endParaRPr lang="en-US" sz="3400" b="1" dirty="0"/>
          </a:p>
        </p:txBody>
      </p:sp>
    </p:spTree>
    <p:extLst>
      <p:ext uri="{BB962C8B-B14F-4D97-AF65-F5344CB8AC3E}">
        <p14:creationId xmlns:p14="http://schemas.microsoft.com/office/powerpoint/2010/main" val="3328950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510A7-E085-C38C-5EA8-85B2F06AD0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A93A9E-959A-D8F8-8CB7-5EB349615745}"/>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6A3E0F6-D84A-CD71-BF0C-277BA342E860}"/>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000" dirty="0"/>
              <a:t>Shadrach, Meshach and Abed-</a:t>
            </a:r>
            <a:r>
              <a:rPr lang="en-US" sz="3000" dirty="0" err="1"/>
              <a:t>nego</a:t>
            </a:r>
            <a:r>
              <a:rPr lang="en-US" sz="3000" dirty="0"/>
              <a:t>:  </a:t>
            </a:r>
          </a:p>
          <a:p>
            <a:pPr marL="0" indent="0">
              <a:lnSpc>
                <a:spcPct val="107000"/>
              </a:lnSpc>
              <a:spcBef>
                <a:spcPts val="0"/>
              </a:spcBef>
              <a:spcAft>
                <a:spcPts val="600"/>
              </a:spcAft>
              <a:buNone/>
            </a:pPr>
            <a:r>
              <a:rPr lang="en-US" sz="3000" b="1" dirty="0"/>
              <a:t>Daniel 3:  </a:t>
            </a:r>
            <a:r>
              <a:rPr lang="en-US" sz="3000" dirty="0"/>
              <a:t> Nebuchadnezzar made an image of gold and called together all of his government officials. He stood them before the image and announced that all who heard the music played must bow and worship. To refuse to do so would result in being thrown into a furnace. When these three men refused to do so Nebuchadnezzar declared: “If you do not worship – you will be cast into a furnace blazing with fire and what god is there who can deliver you out of my hands?’</a:t>
            </a:r>
            <a:r>
              <a:rPr lang="en-US" sz="1200" dirty="0"/>
              <a:t>              </a:t>
            </a:r>
            <a:r>
              <a:rPr lang="en-US" sz="1200" dirty="0">
                <a:solidFill>
                  <a:srgbClr val="00B050"/>
                </a:solidFill>
              </a:rPr>
              <a:t>furnace 7 x       4 individuals      no fire evidence </a:t>
            </a:r>
            <a:endParaRPr lang="en-US" sz="3000" dirty="0"/>
          </a:p>
        </p:txBody>
      </p:sp>
    </p:spTree>
    <p:extLst>
      <p:ext uri="{BB962C8B-B14F-4D97-AF65-F5344CB8AC3E}">
        <p14:creationId xmlns:p14="http://schemas.microsoft.com/office/powerpoint/2010/main" val="701459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53523-4566-EE9B-7523-A7BD1FF2AB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27B3B3-223C-5F4C-4749-223D93285E73}"/>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B8F403C-9230-0156-946C-CC152F669928}"/>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Nebuchadnezzar’s response: “Blessed be the God of Shadrach, Meshack and Abed-</a:t>
            </a:r>
            <a:r>
              <a:rPr lang="en-US" sz="3200" dirty="0" err="1"/>
              <a:t>nego</a:t>
            </a:r>
            <a:r>
              <a:rPr lang="en-US" sz="3200" dirty="0"/>
              <a:t>, who has sent His angel and delivered His servants who put their trust in Him, violating the king’s command, and yielded up their bodies so as not to serve or worship any god except their own God. …</a:t>
            </a:r>
          </a:p>
        </p:txBody>
      </p:sp>
    </p:spTree>
    <p:extLst>
      <p:ext uri="{BB962C8B-B14F-4D97-AF65-F5344CB8AC3E}">
        <p14:creationId xmlns:p14="http://schemas.microsoft.com/office/powerpoint/2010/main" val="3270483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D798C-8D85-E2EC-8A96-D280335786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85CD2F-4AB8-843C-5FC2-1EB313FB9C03}"/>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D05E6D88-420B-FCA0-F7DE-E4E2393197E6}"/>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Therefore, I make a decree that any people, nation or tongue that speaks anything offensive against their God shall be torn limb from limb and their houses reduced to a rubbish heap, inasmuch as there is no other God who is able to deliver in this way. Then the King caused these men to prosper in the province of Babylon.” </a:t>
            </a:r>
            <a:r>
              <a:rPr lang="en-US" sz="1200" dirty="0">
                <a:solidFill>
                  <a:srgbClr val="00B050"/>
                </a:solidFill>
              </a:rPr>
              <a:t>Threat = horrible pain      faith of salvation  or death = 2 pts</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27301378"/>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520</TotalTime>
  <Words>1294</Words>
  <Application>Microsoft Office PowerPoint</Application>
  <PresentationFormat>On-screen Show (4:3)</PresentationFormat>
  <Paragraphs>32</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Aptos</vt:lpstr>
      <vt:lpstr>Arial</vt:lpstr>
      <vt:lpstr>Calibri</vt:lpstr>
      <vt:lpstr>Calibri Light</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54</cp:revision>
  <dcterms:created xsi:type="dcterms:W3CDTF">2019-04-11T15:26:57Z</dcterms:created>
  <dcterms:modified xsi:type="dcterms:W3CDTF">2026-08-04T17:18:16Z</dcterms:modified>
</cp:coreProperties>
</file>