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41" r:id="rId6"/>
    <p:sldId id="326" r:id="rId7"/>
    <p:sldId id="333" r:id="rId8"/>
    <p:sldId id="332" r:id="rId9"/>
    <p:sldId id="337" r:id="rId10"/>
    <p:sldId id="340" r:id="rId11"/>
    <p:sldId id="342" r:id="rId12"/>
    <p:sldId id="343" r:id="rId13"/>
    <p:sldId id="347" r:id="rId14"/>
    <p:sldId id="346" r:id="rId15"/>
    <p:sldId id="344" r:id="rId16"/>
    <p:sldId id="349" r:id="rId17"/>
    <p:sldId id="348" r:id="rId18"/>
    <p:sldId id="345"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A17AC5-7A80-42B9-9FBD-45AF33BD99F2}" v="19" dt="2026-08-11T17:20:41.3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4" autoAdjust="0"/>
    <p:restoredTop sz="94660"/>
  </p:normalViewPr>
  <p:slideViewPr>
    <p:cSldViewPr snapToGrid="0">
      <p:cViewPr varScale="1">
        <p:scale>
          <a:sx n="111" d="100"/>
          <a:sy n="111" d="100"/>
        </p:scale>
        <p:origin x="166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custSel addSld modSld">
      <pc:chgData name="James Young" userId="7f8d7c9cdb576883" providerId="LiveId" clId="{CB16DE9E-3AA6-4238-BE96-44A894DEE4D6}" dt="2026-08-11T17:21:24.841" v="295" actId="20577"/>
      <pc:docMkLst>
        <pc:docMk/>
      </pc:docMkLst>
      <pc:sldChg chg="modSp mod">
        <pc:chgData name="James Young" userId="7f8d7c9cdb576883" providerId="LiveId" clId="{CB16DE9E-3AA6-4238-BE96-44A894DEE4D6}" dt="2026-08-11T17:06:38.029" v="183" actId="255"/>
        <pc:sldMkLst>
          <pc:docMk/>
          <pc:sldMk cId="2838560389" sldId="296"/>
        </pc:sldMkLst>
        <pc:spChg chg="mod">
          <ac:chgData name="James Young" userId="7f8d7c9cdb576883" providerId="LiveId" clId="{CB16DE9E-3AA6-4238-BE96-44A894DEE4D6}" dt="2026-08-11T17:06:38.029" v="183" actId="255"/>
          <ac:spMkLst>
            <pc:docMk/>
            <pc:sldMk cId="2838560389" sldId="296"/>
            <ac:spMk id="3" creationId="{708276BC-A706-40B5-B51D-6AA00A059507}"/>
          </ac:spMkLst>
        </pc:spChg>
      </pc:sldChg>
      <pc:sldChg chg="modSp mod">
        <pc:chgData name="James Young" userId="7f8d7c9cdb576883" providerId="LiveId" clId="{CB16DE9E-3AA6-4238-BE96-44A894DEE4D6}" dt="2026-08-11T17:08:23.333" v="195" actId="5793"/>
        <pc:sldMkLst>
          <pc:docMk/>
          <pc:sldMk cId="2438453614" sldId="316"/>
        </pc:sldMkLst>
        <pc:spChg chg="mod">
          <ac:chgData name="James Young" userId="7f8d7c9cdb576883" providerId="LiveId" clId="{CB16DE9E-3AA6-4238-BE96-44A894DEE4D6}" dt="2026-08-11T17:08:23.333" v="195" actId="5793"/>
          <ac:spMkLst>
            <pc:docMk/>
            <pc:sldMk cId="2438453614" sldId="316"/>
            <ac:spMk id="3" creationId="{708276BC-A706-40B5-B51D-6AA00A059507}"/>
          </ac:spMkLst>
        </pc:spChg>
      </pc:sldChg>
      <pc:sldChg chg="modSp mod">
        <pc:chgData name="James Young" userId="7f8d7c9cdb576883" providerId="LiveId" clId="{CB16DE9E-3AA6-4238-BE96-44A894DEE4D6}" dt="2026-08-11T17:07:18.577" v="185" actId="255"/>
        <pc:sldMkLst>
          <pc:docMk/>
          <pc:sldMk cId="2029461572" sldId="317"/>
        </pc:sldMkLst>
        <pc:spChg chg="mod">
          <ac:chgData name="James Young" userId="7f8d7c9cdb576883" providerId="LiveId" clId="{CB16DE9E-3AA6-4238-BE96-44A894DEE4D6}" dt="2026-08-11T17:07:18.577" v="185" actId="255"/>
          <ac:spMkLst>
            <pc:docMk/>
            <pc:sldMk cId="2029461572" sldId="317"/>
            <ac:spMk id="3" creationId="{708276BC-A706-40B5-B51D-6AA00A059507}"/>
          </ac:spMkLst>
        </pc:spChg>
      </pc:sldChg>
      <pc:sldChg chg="modSp mod">
        <pc:chgData name="James Young" userId="7f8d7c9cdb576883" providerId="LiveId" clId="{CB16DE9E-3AA6-4238-BE96-44A894DEE4D6}" dt="2026-08-11T17:10:24.505" v="215" actId="255"/>
        <pc:sldMkLst>
          <pc:docMk/>
          <pc:sldMk cId="3328950240" sldId="326"/>
        </pc:sldMkLst>
        <pc:spChg chg="mod">
          <ac:chgData name="James Young" userId="7f8d7c9cdb576883" providerId="LiveId" clId="{CB16DE9E-3AA6-4238-BE96-44A894DEE4D6}" dt="2026-08-11T17:10:24.505" v="215" actId="255"/>
          <ac:spMkLst>
            <pc:docMk/>
            <pc:sldMk cId="3328950240" sldId="326"/>
            <ac:spMk id="3" creationId="{708276BC-A706-40B5-B51D-6AA00A059507}"/>
          </ac:spMkLst>
        </pc:spChg>
      </pc:sldChg>
      <pc:sldChg chg="modSp mod">
        <pc:chgData name="James Young" userId="7f8d7c9cdb576883" providerId="LiveId" clId="{CB16DE9E-3AA6-4238-BE96-44A894DEE4D6}" dt="2026-08-11T17:11:46.115" v="225" actId="5793"/>
        <pc:sldMkLst>
          <pc:docMk/>
          <pc:sldMk cId="3270483536" sldId="332"/>
        </pc:sldMkLst>
        <pc:spChg chg="mod">
          <ac:chgData name="James Young" userId="7f8d7c9cdb576883" providerId="LiveId" clId="{CB16DE9E-3AA6-4238-BE96-44A894DEE4D6}" dt="2026-08-11T17:11:46.115" v="225" actId="5793"/>
          <ac:spMkLst>
            <pc:docMk/>
            <pc:sldMk cId="3270483536" sldId="332"/>
            <ac:spMk id="3" creationId="{9B8F403C-9230-0156-946C-CC152F669928}"/>
          </ac:spMkLst>
        </pc:spChg>
      </pc:sldChg>
      <pc:sldChg chg="modSp mod">
        <pc:chgData name="James Young" userId="7f8d7c9cdb576883" providerId="LiveId" clId="{CB16DE9E-3AA6-4238-BE96-44A894DEE4D6}" dt="2026-08-11T17:10:56.725" v="218" actId="20577"/>
        <pc:sldMkLst>
          <pc:docMk/>
          <pc:sldMk cId="701459834" sldId="333"/>
        </pc:sldMkLst>
        <pc:spChg chg="mod">
          <ac:chgData name="James Young" userId="7f8d7c9cdb576883" providerId="LiveId" clId="{CB16DE9E-3AA6-4238-BE96-44A894DEE4D6}" dt="2026-08-11T17:10:56.725" v="218" actId="20577"/>
          <ac:spMkLst>
            <pc:docMk/>
            <pc:sldMk cId="701459834" sldId="333"/>
            <ac:spMk id="3" creationId="{C6A3E0F6-D84A-CD71-BF0C-277BA342E860}"/>
          </ac:spMkLst>
        </pc:spChg>
      </pc:sldChg>
      <pc:sldChg chg="modSp mod">
        <pc:chgData name="James Young" userId="7f8d7c9cdb576883" providerId="LiveId" clId="{CB16DE9E-3AA6-4238-BE96-44A894DEE4D6}" dt="2026-08-11T17:13:24.061" v="236" actId="313"/>
        <pc:sldMkLst>
          <pc:docMk/>
          <pc:sldMk cId="2227301378" sldId="337"/>
        </pc:sldMkLst>
        <pc:spChg chg="mod">
          <ac:chgData name="James Young" userId="7f8d7c9cdb576883" providerId="LiveId" clId="{CB16DE9E-3AA6-4238-BE96-44A894DEE4D6}" dt="2026-08-11T17:13:24.061" v="236" actId="313"/>
          <ac:spMkLst>
            <pc:docMk/>
            <pc:sldMk cId="2227301378" sldId="337"/>
            <ac:spMk id="3" creationId="{D05E6D88-420B-FCA0-F7DE-E4E2393197E6}"/>
          </ac:spMkLst>
        </pc:spChg>
      </pc:sldChg>
      <pc:sldChg chg="modSp mod">
        <pc:chgData name="James Young" userId="7f8d7c9cdb576883" providerId="LiveId" clId="{CB16DE9E-3AA6-4238-BE96-44A894DEE4D6}" dt="2026-08-11T17:15:05.490" v="239" actId="20577"/>
        <pc:sldMkLst>
          <pc:docMk/>
          <pc:sldMk cId="1142503779" sldId="340"/>
        </pc:sldMkLst>
        <pc:spChg chg="mod">
          <ac:chgData name="James Young" userId="7f8d7c9cdb576883" providerId="LiveId" clId="{CB16DE9E-3AA6-4238-BE96-44A894DEE4D6}" dt="2026-08-11T17:15:05.490" v="239" actId="20577"/>
          <ac:spMkLst>
            <pc:docMk/>
            <pc:sldMk cId="1142503779" sldId="340"/>
            <ac:spMk id="3" creationId="{49ACF999-3B9D-2B7A-4CD5-D2F7AC4FD6B4}"/>
          </ac:spMkLst>
        </pc:spChg>
      </pc:sldChg>
      <pc:sldChg chg="modSp mod">
        <pc:chgData name="James Young" userId="7f8d7c9cdb576883" providerId="LiveId" clId="{CB16DE9E-3AA6-4238-BE96-44A894DEE4D6}" dt="2026-08-11T17:09:38.938" v="211" actId="207"/>
        <pc:sldMkLst>
          <pc:docMk/>
          <pc:sldMk cId="434400825" sldId="341"/>
        </pc:sldMkLst>
        <pc:spChg chg="mod">
          <ac:chgData name="James Young" userId="7f8d7c9cdb576883" providerId="LiveId" clId="{CB16DE9E-3AA6-4238-BE96-44A894DEE4D6}" dt="2026-08-11T17:09:38.938" v="211" actId="207"/>
          <ac:spMkLst>
            <pc:docMk/>
            <pc:sldMk cId="434400825" sldId="341"/>
            <ac:spMk id="3" creationId="{B01EF2B2-1299-8D2C-72F6-8B7BF6546096}"/>
          </ac:spMkLst>
        </pc:spChg>
      </pc:sldChg>
      <pc:sldChg chg="modSp mod">
        <pc:chgData name="James Young" userId="7f8d7c9cdb576883" providerId="LiveId" clId="{CB16DE9E-3AA6-4238-BE96-44A894DEE4D6}" dt="2026-08-11T17:15:54.081" v="243" actId="255"/>
        <pc:sldMkLst>
          <pc:docMk/>
          <pc:sldMk cId="159752490" sldId="342"/>
        </pc:sldMkLst>
        <pc:spChg chg="mod">
          <ac:chgData name="James Young" userId="7f8d7c9cdb576883" providerId="LiveId" clId="{CB16DE9E-3AA6-4238-BE96-44A894DEE4D6}" dt="2026-08-11T17:15:54.081" v="243" actId="255"/>
          <ac:spMkLst>
            <pc:docMk/>
            <pc:sldMk cId="159752490" sldId="342"/>
            <ac:spMk id="3" creationId="{9252F0BC-AC59-F7BE-13B5-12E80E8E6DFE}"/>
          </ac:spMkLst>
        </pc:spChg>
      </pc:sldChg>
      <pc:sldChg chg="modSp mod">
        <pc:chgData name="James Young" userId="7f8d7c9cdb576883" providerId="LiveId" clId="{CB16DE9E-3AA6-4238-BE96-44A894DEE4D6}" dt="2026-08-11T17:16:36.610" v="248" actId="255"/>
        <pc:sldMkLst>
          <pc:docMk/>
          <pc:sldMk cId="2994315556" sldId="343"/>
        </pc:sldMkLst>
        <pc:spChg chg="mod">
          <ac:chgData name="James Young" userId="7f8d7c9cdb576883" providerId="LiveId" clId="{CB16DE9E-3AA6-4238-BE96-44A894DEE4D6}" dt="2026-08-11T17:16:36.610" v="248" actId="255"/>
          <ac:spMkLst>
            <pc:docMk/>
            <pc:sldMk cId="2994315556" sldId="343"/>
            <ac:spMk id="3" creationId="{4303DBE2-AA3A-C4E4-6670-B0448664875C}"/>
          </ac:spMkLst>
        </pc:spChg>
      </pc:sldChg>
      <pc:sldChg chg="modSp mod">
        <pc:chgData name="James Young" userId="7f8d7c9cdb576883" providerId="LiveId" clId="{CB16DE9E-3AA6-4238-BE96-44A894DEE4D6}" dt="2026-08-11T17:19:00.992" v="269" actId="20577"/>
        <pc:sldMkLst>
          <pc:docMk/>
          <pc:sldMk cId="3175170424" sldId="344"/>
        </pc:sldMkLst>
        <pc:spChg chg="mod">
          <ac:chgData name="James Young" userId="7f8d7c9cdb576883" providerId="LiveId" clId="{CB16DE9E-3AA6-4238-BE96-44A894DEE4D6}" dt="2026-08-11T17:19:00.992" v="269" actId="20577"/>
          <ac:spMkLst>
            <pc:docMk/>
            <pc:sldMk cId="3175170424" sldId="344"/>
            <ac:spMk id="3" creationId="{48DA7E95-DADC-CB7F-1AF0-AA0D99E8EA55}"/>
          </ac:spMkLst>
        </pc:spChg>
      </pc:sldChg>
      <pc:sldChg chg="modSp mod">
        <pc:chgData name="James Young" userId="7f8d7c9cdb576883" providerId="LiveId" clId="{CB16DE9E-3AA6-4238-BE96-44A894DEE4D6}" dt="2026-08-11T17:21:24.841" v="295" actId="20577"/>
        <pc:sldMkLst>
          <pc:docMk/>
          <pc:sldMk cId="330479196" sldId="345"/>
        </pc:sldMkLst>
        <pc:spChg chg="mod">
          <ac:chgData name="James Young" userId="7f8d7c9cdb576883" providerId="LiveId" clId="{CB16DE9E-3AA6-4238-BE96-44A894DEE4D6}" dt="2026-08-11T17:21:24.841" v="295" actId="20577"/>
          <ac:spMkLst>
            <pc:docMk/>
            <pc:sldMk cId="330479196" sldId="345"/>
            <ac:spMk id="3" creationId="{B332D7FC-7DCC-D383-CE7A-E2E53216A78E}"/>
          </ac:spMkLst>
        </pc:spChg>
      </pc:sldChg>
      <pc:sldChg chg="modSp add mod">
        <pc:chgData name="James Young" userId="7f8d7c9cdb576883" providerId="LiveId" clId="{CB16DE9E-3AA6-4238-BE96-44A894DEE4D6}" dt="2026-08-11T17:18:09.760" v="261" actId="27636"/>
        <pc:sldMkLst>
          <pc:docMk/>
          <pc:sldMk cId="3155957633" sldId="346"/>
        </pc:sldMkLst>
        <pc:spChg chg="mod">
          <ac:chgData name="James Young" userId="7f8d7c9cdb576883" providerId="LiveId" clId="{CB16DE9E-3AA6-4238-BE96-44A894DEE4D6}" dt="2026-08-11T17:18:09.760" v="261" actId="27636"/>
          <ac:spMkLst>
            <pc:docMk/>
            <pc:sldMk cId="3155957633" sldId="346"/>
            <ac:spMk id="3" creationId="{562D8DC2-FC7C-AE10-D2A0-4C122D6A4637}"/>
          </ac:spMkLst>
        </pc:spChg>
      </pc:sldChg>
      <pc:sldChg chg="modSp add mod">
        <pc:chgData name="James Young" userId="7f8d7c9cdb576883" providerId="LiveId" clId="{CB16DE9E-3AA6-4238-BE96-44A894DEE4D6}" dt="2026-08-11T17:17:06.671" v="251" actId="255"/>
        <pc:sldMkLst>
          <pc:docMk/>
          <pc:sldMk cId="1792534138" sldId="347"/>
        </pc:sldMkLst>
        <pc:spChg chg="mod">
          <ac:chgData name="James Young" userId="7f8d7c9cdb576883" providerId="LiveId" clId="{CB16DE9E-3AA6-4238-BE96-44A894DEE4D6}" dt="2026-08-11T17:17:06.671" v="251" actId="255"/>
          <ac:spMkLst>
            <pc:docMk/>
            <pc:sldMk cId="1792534138" sldId="347"/>
            <ac:spMk id="3" creationId="{72EF4F68-601B-5C69-8EA3-DB4EC87FD848}"/>
          </ac:spMkLst>
        </pc:spChg>
      </pc:sldChg>
      <pc:sldChg chg="modSp add mod">
        <pc:chgData name="James Young" userId="7f8d7c9cdb576883" providerId="LiveId" clId="{CB16DE9E-3AA6-4238-BE96-44A894DEE4D6}" dt="2026-08-11T17:20:35.088" v="282" actId="5793"/>
        <pc:sldMkLst>
          <pc:docMk/>
          <pc:sldMk cId="2304286926" sldId="348"/>
        </pc:sldMkLst>
        <pc:spChg chg="mod">
          <ac:chgData name="James Young" userId="7f8d7c9cdb576883" providerId="LiveId" clId="{CB16DE9E-3AA6-4238-BE96-44A894DEE4D6}" dt="2026-08-11T17:20:35.088" v="282" actId="5793"/>
          <ac:spMkLst>
            <pc:docMk/>
            <pc:sldMk cId="2304286926" sldId="348"/>
            <ac:spMk id="3" creationId="{3F8E8941-1947-8CA3-9B16-C39C4BD12CA7}"/>
          </ac:spMkLst>
        </pc:spChg>
      </pc:sldChg>
      <pc:sldChg chg="modSp add mod">
        <pc:chgData name="James Young" userId="7f8d7c9cdb576883" providerId="LiveId" clId="{CB16DE9E-3AA6-4238-BE96-44A894DEE4D6}" dt="2026-08-11T17:19:34.379" v="274" actId="27636"/>
        <pc:sldMkLst>
          <pc:docMk/>
          <pc:sldMk cId="3548787770" sldId="349"/>
        </pc:sldMkLst>
        <pc:spChg chg="mod">
          <ac:chgData name="James Young" userId="7f8d7c9cdb576883" providerId="LiveId" clId="{CB16DE9E-3AA6-4238-BE96-44A894DEE4D6}" dt="2026-08-11T17:19:34.379" v="274" actId="27636"/>
          <ac:spMkLst>
            <pc:docMk/>
            <pc:sldMk cId="3548787770" sldId="349"/>
            <ac:spMk id="3" creationId="{62810B7C-48B6-60EF-8113-5AACB59C081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8/11/2026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D1C27-292C-1E9E-CD7F-DFB4863F5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0DE04-F9FA-25A9-AE34-5B343A146C3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9ACF999-3B9D-2B7A-4CD5-D2F7AC4FD6B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This was the primary reason for the terrorist attacks on September 11, 2001. God was not using these men to execute judgment against the United States for various sins. Rather, there was a group of evil men who carried out a planned attack that killed thousands of people. To paraphrase Jesus’ words: Do you suppose that those three thousand on whom the twin towers fell were worse culprits than others? I tell you, no. Those people did not die in those attacks as a </a:t>
            </a:r>
            <a:r>
              <a:rPr lang="en-US" i="1" dirty="0"/>
              <a:t>punishment</a:t>
            </a:r>
            <a:r>
              <a:rPr lang="en-US" dirty="0"/>
              <a:t> for some sin, but they died as victims of the actions of evil men. (Reference Luke 13:1,2)</a:t>
            </a:r>
          </a:p>
        </p:txBody>
      </p:sp>
    </p:spTree>
    <p:extLst>
      <p:ext uri="{BB962C8B-B14F-4D97-AF65-F5344CB8AC3E}">
        <p14:creationId xmlns:p14="http://schemas.microsoft.com/office/powerpoint/2010/main" val="1142503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F5AB0-E671-268E-CA8E-6C8BB99DDA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4F9E3-057B-B530-0BCD-E9E755BB1DE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252F0BC-AC59-F7BE-13B5-12E80E8E6DFE}"/>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1600" dirty="0"/>
          </a:p>
          <a:p>
            <a:pPr marL="0" indent="0">
              <a:lnSpc>
                <a:spcPct val="107000"/>
              </a:lnSpc>
              <a:spcBef>
                <a:spcPts val="0"/>
              </a:spcBef>
              <a:spcAft>
                <a:spcPts val="600"/>
              </a:spcAft>
              <a:buNone/>
            </a:pPr>
            <a:r>
              <a:rPr lang="en-US" sz="3200" b="1" dirty="0"/>
              <a:t>Matters of Happenstance</a:t>
            </a:r>
            <a:r>
              <a:rPr lang="en-US" sz="3200" dirty="0"/>
              <a:t> – Another reason why people fall victim to various disasters is simply the matter of time and chance. The wise man wrote, “</a:t>
            </a:r>
            <a:r>
              <a:rPr lang="en-US" sz="3200" i="1" dirty="0"/>
              <a:t>I again saw under the sun that the race is not to the swift and the battle is not to the warriors, and neither is bread to the wise nor wealth to the discerning nor favor to men of ability; for time and chance overtake them all</a:t>
            </a:r>
            <a:r>
              <a:rPr lang="en-US" sz="3200" dirty="0"/>
              <a:t>”</a:t>
            </a:r>
            <a:r>
              <a:rPr lang="en-US" dirty="0"/>
              <a:t> (Ecclesiastes 9:11). </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159752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5691A-401E-3EE2-8F7B-652C7233F0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E9B8CF-6A48-05A4-B302-79D1E783088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303DBE2-AA3A-C4E4-6670-B0448664875C}"/>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Not everything that happens does so because God wills it. We see that in the story of Job. Satan is the one constructing the events that occur. We are also told in Ephesians that we should put on the full armor of God so that we will be able to stand firm against the schemes of the devil. Paul continues on to tell us that we are not wrestling against flesh and blood but against the rulers of the darkness of this world. And who do you think is the one behind the persecutions which we encounter?</a:t>
            </a:r>
          </a:p>
        </p:txBody>
      </p:sp>
    </p:spTree>
    <p:extLst>
      <p:ext uri="{BB962C8B-B14F-4D97-AF65-F5344CB8AC3E}">
        <p14:creationId xmlns:p14="http://schemas.microsoft.com/office/powerpoint/2010/main" val="2994315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4009A-06F5-CE68-5EC1-586ED7A6FC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F9D5E-41BA-98C1-5A8D-F9324D5C3F5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2EF4F68-601B-5C69-8EA3-DB4EC87FD84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What is important in our lives is how we react to the events which occur. </a:t>
            </a:r>
            <a:r>
              <a:rPr lang="en-US" sz="3200" b="1" dirty="0"/>
              <a:t>Rom 5:3-5 “</a:t>
            </a:r>
            <a:r>
              <a:rPr lang="en-US" sz="3200" dirty="0"/>
              <a:t>And not only this, but we also exult in our tribulations, knowing that tribulations brings about perseverance; and perseverance, proven character; and proven character, hope; and hope does not disappoint, because the love of God has been poured out within our hearts through the Holy Spirit who was given to us.”</a:t>
            </a:r>
          </a:p>
        </p:txBody>
      </p:sp>
    </p:spTree>
    <p:extLst>
      <p:ext uri="{BB962C8B-B14F-4D97-AF65-F5344CB8AC3E}">
        <p14:creationId xmlns:p14="http://schemas.microsoft.com/office/powerpoint/2010/main" val="1792534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F4808-473F-1102-C232-680861F337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3438E8-1D04-1348-2E33-FCE92971D1D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62D8DC2-FC7C-AE10-D2A0-4C122D6A4637}"/>
              </a:ext>
            </a:extLst>
          </p:cNvPr>
          <p:cNvSpPr>
            <a:spLocks noGrp="1"/>
          </p:cNvSpPr>
          <p:nvPr>
            <p:ph idx="1"/>
          </p:nvPr>
        </p:nvSpPr>
        <p:spPr>
          <a:xfrm>
            <a:off x="628650" y="379562"/>
            <a:ext cx="7886700" cy="5891842"/>
          </a:xfrm>
        </p:spPr>
        <p:txBody>
          <a:bodyPr>
            <a:normAutofit lnSpcReduction="10000"/>
          </a:bodyPr>
          <a:lstStyle/>
          <a:p>
            <a:pPr marL="0" indent="0">
              <a:buNone/>
            </a:pPr>
            <a:r>
              <a:rPr lang="en-US" sz="3200" dirty="0"/>
              <a:t>We must not jump to the conclusion that God somehow caused these things to happen in order to teach us a lesson (though there are some lessons in these events). Instead, we must acknowledge the reality that sometimes tragedies occur because of a variety of reasons. </a:t>
            </a:r>
          </a:p>
          <a:p>
            <a:pPr marL="0" indent="0">
              <a:buNone/>
            </a:pPr>
            <a:endParaRPr lang="en-US" sz="1600" dirty="0"/>
          </a:p>
          <a:p>
            <a:pPr marL="0" indent="0">
              <a:buNone/>
            </a:pPr>
            <a:r>
              <a:rPr lang="en-US" sz="3200" b="1" dirty="0"/>
              <a:t>What These Events Teach Us</a:t>
            </a:r>
            <a:endParaRPr lang="en-US" sz="3200" dirty="0"/>
          </a:p>
          <a:p>
            <a:pPr marL="0" indent="0">
              <a:buNone/>
            </a:pPr>
            <a:r>
              <a:rPr lang="en-US" sz="3200" dirty="0"/>
              <a:t>Even if these events are caused by something other than God’s direct action, there are still some important lessons for us to learn from them:</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3155957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D2E3C-EC5F-03EF-4DD4-D548F020B5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0CEDF7-87C0-8E4E-16BA-7972BE15EFC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8DA7E95-DADC-CB7F-1AF0-AA0D99E8EA55}"/>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sz="3200" b="1" dirty="0"/>
              <a:t>Life Is Uncertain</a:t>
            </a:r>
            <a:r>
              <a:rPr lang="en-US" sz="3200" dirty="0"/>
              <a:t> – James reminded his readers of the uncertainty of life: “</a:t>
            </a:r>
            <a:r>
              <a:rPr lang="en-US" sz="3200" i="1" dirty="0"/>
              <a:t>Come now, you who say, ‘Today or tomorrow we will go to such and such a city, and spend a year there and engage in business and make a profit.’ Yet you do not know what your life will be like tomorrow. You are just a vapor that appears for a little while and then vanishes away</a:t>
            </a:r>
            <a:r>
              <a:rPr lang="en-US" sz="3200" dirty="0"/>
              <a:t>” (</a:t>
            </a:r>
            <a:r>
              <a:rPr lang="en-US" dirty="0"/>
              <a:t>James 4:13-14</a:t>
            </a:r>
            <a:r>
              <a:rPr lang="en-US" sz="3200" dirty="0"/>
              <a:t>). </a:t>
            </a:r>
          </a:p>
          <a:p>
            <a:pPr marL="0" indent="0">
              <a:lnSpc>
                <a:spcPct val="107000"/>
              </a:lnSpc>
              <a:spcBef>
                <a:spcPts val="0"/>
              </a:spcBef>
              <a:spcAft>
                <a:spcPts val="600"/>
              </a:spcAft>
              <a:buNone/>
            </a:pPr>
            <a:r>
              <a:rPr lang="en-US" sz="3200" dirty="0"/>
              <a:t>Therefore, since life is uncertain, “</a:t>
            </a:r>
            <a:r>
              <a:rPr lang="en-US" sz="3200" i="1" dirty="0"/>
              <a:t>Set your mind on the things above, not on the things that are on earth</a:t>
            </a:r>
            <a:r>
              <a:rPr lang="en-US" sz="3200" dirty="0"/>
              <a:t>” </a:t>
            </a:r>
            <a:r>
              <a:rPr lang="en-US" dirty="0"/>
              <a:t>(Colossians 3:2).</a:t>
            </a:r>
          </a:p>
        </p:txBody>
      </p:sp>
    </p:spTree>
    <p:extLst>
      <p:ext uri="{BB962C8B-B14F-4D97-AF65-F5344CB8AC3E}">
        <p14:creationId xmlns:p14="http://schemas.microsoft.com/office/powerpoint/2010/main" val="3175170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08CB9-E117-59E1-949D-F5EA0590D2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6F3421-2FA3-C98E-64CE-B0256B9F48CB}"/>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2810B7C-48B6-60EF-8113-5AACB59C081F}"/>
              </a:ext>
            </a:extLst>
          </p:cNvPr>
          <p:cNvSpPr>
            <a:spLocks noGrp="1"/>
          </p:cNvSpPr>
          <p:nvPr>
            <p:ph idx="1"/>
          </p:nvPr>
        </p:nvSpPr>
        <p:spPr>
          <a:xfrm>
            <a:off x="628650" y="379562"/>
            <a:ext cx="7886700" cy="5891842"/>
          </a:xfrm>
        </p:spPr>
        <p:txBody>
          <a:bodyPr>
            <a:normAutofit fontScale="92500"/>
          </a:bodyPr>
          <a:lstStyle/>
          <a:p>
            <a:pPr marL="0" indent="0">
              <a:lnSpc>
                <a:spcPct val="107000"/>
              </a:lnSpc>
              <a:spcBef>
                <a:spcPts val="0"/>
              </a:spcBef>
              <a:spcAft>
                <a:spcPts val="600"/>
              </a:spcAft>
              <a:buNone/>
            </a:pPr>
            <a:r>
              <a:rPr lang="en-US" b="1" dirty="0"/>
              <a:t>Obedience to God Is a Priority</a:t>
            </a:r>
            <a:r>
              <a:rPr lang="en-US" dirty="0"/>
              <a:t> – Jesus used the examples of the deaths of the Galileans at the hands of Pilate and the victims of the collapse of the tower in Siloam to emphasize the importance of repentance: “</a:t>
            </a:r>
            <a:r>
              <a:rPr lang="en-US" i="1" dirty="0"/>
              <a:t>Unless you repent, you will all likewise perish</a:t>
            </a:r>
            <a:r>
              <a:rPr lang="en-US" dirty="0"/>
              <a:t>” (Luke 13:3, 5). </a:t>
            </a:r>
          </a:p>
          <a:p>
            <a:pPr marL="0" indent="0">
              <a:lnSpc>
                <a:spcPct val="107000"/>
              </a:lnSpc>
              <a:spcBef>
                <a:spcPts val="0"/>
              </a:spcBef>
              <a:spcAft>
                <a:spcPts val="600"/>
              </a:spcAft>
              <a:buNone/>
            </a:pPr>
            <a:r>
              <a:rPr lang="en-US" dirty="0"/>
              <a:t>Repentance means we turn from disobedience to obedience. A lot of people today try to downplay the importance of obedience. Yet the Bible teaches that obedience is not an option. Jesus said, “</a:t>
            </a:r>
            <a:r>
              <a:rPr lang="en-US" i="1" dirty="0"/>
              <a:t>If you love Me, you </a:t>
            </a:r>
            <a:r>
              <a:rPr lang="en-US" b="1" i="1" dirty="0"/>
              <a:t>will</a:t>
            </a:r>
            <a:r>
              <a:rPr lang="en-US" i="1" dirty="0"/>
              <a:t> keep My commandments</a:t>
            </a:r>
            <a:r>
              <a:rPr lang="en-US" dirty="0"/>
              <a:t>” (John 14:15). The Hebrew writer points out that Jesus is “</a:t>
            </a:r>
            <a:r>
              <a:rPr lang="en-US" i="1" dirty="0"/>
              <a:t>to all those who </a:t>
            </a:r>
            <a:r>
              <a:rPr lang="en-US" b="1" i="1" dirty="0"/>
              <a:t>obey Him</a:t>
            </a:r>
            <a:r>
              <a:rPr lang="en-US" i="1" dirty="0"/>
              <a:t> the source of eternal salvation</a:t>
            </a:r>
            <a:r>
              <a:rPr lang="en-US" dirty="0"/>
              <a:t>” (Hebrews 5:9).</a:t>
            </a:r>
          </a:p>
        </p:txBody>
      </p:sp>
    </p:spTree>
    <p:extLst>
      <p:ext uri="{BB962C8B-B14F-4D97-AF65-F5344CB8AC3E}">
        <p14:creationId xmlns:p14="http://schemas.microsoft.com/office/powerpoint/2010/main" val="3548787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83F62-6798-1ADC-7CED-75D50108A6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A93D3F-AA91-7B5D-AB46-04A497B5F2C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3F8E8941-1947-8CA3-9B16-C39C4BD12CA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God Will Ultimately Judge Us</a:t>
            </a:r>
            <a:r>
              <a:rPr lang="en-US" sz="3200" dirty="0"/>
              <a:t> – When Jesus said, “</a:t>
            </a:r>
            <a:r>
              <a:rPr lang="en-US" sz="3200" i="1" dirty="0"/>
              <a:t>Unless you repent, you will all likewise perish</a:t>
            </a:r>
            <a:r>
              <a:rPr lang="en-US" sz="3200" dirty="0"/>
              <a:t>” (Luke 13:3, 5), He implied that all unrepentant sinners will suffer the same ultimate fate (</a:t>
            </a:r>
            <a:r>
              <a:rPr lang="en-US" dirty="0"/>
              <a:t>cf. Romans 6:23</a:t>
            </a:r>
            <a:r>
              <a:rPr lang="en-US" sz="3200" dirty="0"/>
              <a:t>). It does not matter if one dies in a tower collapse or dies of old age. If he refuses to meet God’s conditions for forgiveness, he will be lost. Therefore, we must prepare </a:t>
            </a:r>
            <a:r>
              <a:rPr lang="en-US" sz="3200" i="1" dirty="0"/>
              <a:t>now</a:t>
            </a:r>
            <a:r>
              <a:rPr lang="en-US" sz="3200" dirty="0"/>
              <a:t> for the divine judgment that will happen in the last day. …</a:t>
            </a:r>
          </a:p>
        </p:txBody>
      </p:sp>
    </p:spTree>
    <p:extLst>
      <p:ext uri="{BB962C8B-B14F-4D97-AF65-F5344CB8AC3E}">
        <p14:creationId xmlns:p14="http://schemas.microsoft.com/office/powerpoint/2010/main" val="2304286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16538-C7A1-4E66-2B51-C6FC569935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61DFC2-6AAF-BCC5-0B0B-1C91BCCA870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332D7FC-7DCC-D383-CE7A-E2E53216A78E}"/>
              </a:ext>
            </a:extLst>
          </p:cNvPr>
          <p:cNvSpPr>
            <a:spLocks noGrp="1"/>
          </p:cNvSpPr>
          <p:nvPr>
            <p:ph idx="1"/>
          </p:nvPr>
        </p:nvSpPr>
        <p:spPr>
          <a:xfrm>
            <a:off x="628650" y="379562"/>
            <a:ext cx="7886700" cy="5891842"/>
          </a:xfrm>
        </p:spPr>
        <p:txBody>
          <a:bodyPr>
            <a:normAutofit/>
          </a:bodyPr>
          <a:lstStyle/>
          <a:p>
            <a:pPr marL="0" indent="0">
              <a:buNone/>
            </a:pPr>
            <a:r>
              <a:rPr lang="en-US" dirty="0"/>
              <a:t>Paul wrote, “</a:t>
            </a:r>
            <a:r>
              <a:rPr lang="en-US" i="1" dirty="0"/>
              <a:t>For we must all appear before the judgment seat of Christ, so that each one may be recompensed for his deeds in the body, according to what he has done, whether good or bad</a:t>
            </a:r>
            <a:r>
              <a:rPr lang="en-US" dirty="0"/>
              <a:t>” (</a:t>
            </a:r>
            <a:r>
              <a:rPr lang="en-US" sz="2400" dirty="0"/>
              <a:t>2 Cor </a:t>
            </a:r>
            <a:r>
              <a:rPr lang="en-US" sz="2400"/>
              <a:t>5:10</a:t>
            </a:r>
            <a:r>
              <a:rPr lang="en-US"/>
              <a:t>).</a:t>
            </a:r>
            <a:endParaRPr lang="en-US" sz="2400"/>
          </a:p>
          <a:p>
            <a:pPr marL="0" indent="0">
              <a:buNone/>
            </a:pPr>
            <a:endParaRPr lang="en-US" dirty="0"/>
          </a:p>
          <a:p>
            <a:r>
              <a:rPr lang="en-US" b="1" dirty="0"/>
              <a:t>Conclusion</a:t>
            </a:r>
            <a:endParaRPr lang="en-US" dirty="0"/>
          </a:p>
          <a:p>
            <a:pPr marL="0" indent="0">
              <a:buNone/>
            </a:pPr>
            <a:r>
              <a:rPr lang="en-US" dirty="0"/>
              <a:t>When disaster strikes, rather than speculate about God’s involvement, let us learn the lessons that we can take from these tragedies. Life is short and we must always be prepared to meet the Lord in judgment. Therefore, let us serve Him in faithful obedience. Then, regardless of when or how we might pass from this life, we can look forward to the eternal reward in heaven</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330479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3400" b="1" dirty="0"/>
              <a:t>When Is A Disaster NOT A Disaster?</a:t>
            </a:r>
          </a:p>
          <a:p>
            <a:pPr marL="0" indent="0" algn="ctr">
              <a:buNone/>
            </a:pPr>
            <a:endParaRPr lang="en-US" dirty="0"/>
          </a:p>
          <a:p>
            <a:pPr marL="0" indent="0">
              <a:buNone/>
            </a:pPr>
            <a:r>
              <a:rPr lang="en-US" sz="3200" b="1" dirty="0"/>
              <a:t>John 11:4 “</a:t>
            </a:r>
            <a:r>
              <a:rPr lang="en-US" sz="3200" dirty="0"/>
              <a:t>But when Jesus heard (that Lazarus was sick), He said, ‘This sickness is not to end in death, but </a:t>
            </a:r>
            <a:r>
              <a:rPr lang="en-US" sz="3200" b="1" dirty="0"/>
              <a:t>for the glory of God</a:t>
            </a:r>
            <a:r>
              <a:rPr lang="en-US" sz="3200" dirty="0"/>
              <a:t>, so that the Son of God may be glorified by it.’”</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400" b="1" dirty="0"/>
              <a:t>John 9:1-3 “</a:t>
            </a:r>
            <a:r>
              <a:rPr lang="en-US" sz="3400" dirty="0"/>
              <a:t>As Jesus was traveling He was passing a man blind from birth and His disciples asked Him, ‘Rabbi, who sinned, this man or his parents, that he was born blind?’ ‘Neither this man nor his parents sinned,’ said Jesus, ‘but this happened so that </a:t>
            </a:r>
            <a:r>
              <a:rPr lang="en-US" sz="3400" b="1" dirty="0"/>
              <a:t>the works of God might be displayed in him</a:t>
            </a:r>
            <a:r>
              <a:rPr lang="en-US" sz="3400" dirty="0"/>
              <a:t>’ ”.</a:t>
            </a:r>
          </a:p>
          <a:p>
            <a:pPr marL="0" indent="0">
              <a:buNone/>
            </a:pPr>
            <a:endParaRPr lang="en-US" sz="3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dirty="0"/>
              <a:t>Jesus shifted the focus from whose fault it was to what purpose it served. The conviction that God can use our suffering for His glory should give us a new found source of strength to sustain us in our struggles. Remember Nebuchadnezzar’s response to Shadrach’s deliverance. …</a:t>
            </a: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134EF-0233-0523-E1AE-6E837D396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B61A42-103C-FA81-5A92-C38FD363C20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01EF2B2-1299-8D2C-72F6-8B7BF6546096}"/>
              </a:ext>
            </a:extLst>
          </p:cNvPr>
          <p:cNvSpPr>
            <a:spLocks noGrp="1"/>
          </p:cNvSpPr>
          <p:nvPr>
            <p:ph idx="1"/>
          </p:nvPr>
        </p:nvSpPr>
        <p:spPr>
          <a:xfrm>
            <a:off x="628650" y="379562"/>
            <a:ext cx="7886700" cy="5891842"/>
          </a:xfrm>
        </p:spPr>
        <p:txBody>
          <a:bodyPr>
            <a:normAutofit/>
          </a:bodyPr>
          <a:lstStyle/>
          <a:p>
            <a:pPr marL="0" indent="0">
              <a:buNone/>
            </a:pPr>
            <a:r>
              <a:rPr lang="en-US" sz="3200" dirty="0"/>
              <a:t>He decreed that none should speak ill of Shadrach’s God. Remember Jesus’ story? Flogged, crucified, died and buried. What was God’s purpose in His only Son’s death? </a:t>
            </a:r>
            <a:r>
              <a:rPr lang="en-US" sz="3200" b="1" dirty="0"/>
              <a:t>John 3:16 </a:t>
            </a:r>
            <a:r>
              <a:rPr lang="en-US" sz="3200" dirty="0"/>
              <a:t>tells us. It was to bring salvation to all those who would believe. </a:t>
            </a:r>
          </a:p>
          <a:p>
            <a:pPr marL="0" indent="0">
              <a:buNone/>
            </a:pPr>
            <a:r>
              <a:rPr lang="en-US" sz="3200" dirty="0"/>
              <a:t>Consider also </a:t>
            </a:r>
            <a:r>
              <a:rPr lang="en-US" sz="3200" b="1" dirty="0"/>
              <a:t>John 11:4 “</a:t>
            </a:r>
            <a:r>
              <a:rPr lang="en-US" sz="3200" dirty="0"/>
              <a:t>But when Jesus heard (that Lazarus was sick), He said, ‘</a:t>
            </a:r>
            <a:r>
              <a:rPr lang="en-US" sz="3200" b="1" dirty="0">
                <a:solidFill>
                  <a:srgbClr val="FF0000"/>
                </a:solidFill>
              </a:rPr>
              <a:t>This</a:t>
            </a:r>
            <a:r>
              <a:rPr lang="en-US" sz="3200" b="1" dirty="0"/>
              <a:t> </a:t>
            </a:r>
            <a:r>
              <a:rPr lang="en-US" sz="3200" b="1" dirty="0">
                <a:solidFill>
                  <a:srgbClr val="FF0000"/>
                </a:solidFill>
              </a:rPr>
              <a:t>sickness is not to end in death</a:t>
            </a:r>
            <a:r>
              <a:rPr lang="en-US" sz="3200" dirty="0"/>
              <a:t>, but for the glory of God, </a:t>
            </a:r>
            <a:r>
              <a:rPr lang="en-US" sz="3200" b="1" dirty="0"/>
              <a:t>so that the Son of God may be glorified by it</a:t>
            </a:r>
            <a:r>
              <a:rPr lang="en-US" sz="3200" dirty="0"/>
              <a:t>.’”</a:t>
            </a:r>
          </a:p>
          <a:p>
            <a:pPr marL="0" indent="0">
              <a:buNone/>
            </a:pP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4400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dirty="0"/>
              <a:t>In other words, sometimes things happen so that God can work in our lives and bring an awareness of His existence and His glory into the lives of those around us. </a:t>
            </a:r>
          </a:p>
          <a:p>
            <a:pPr marL="0" indent="0">
              <a:buNone/>
            </a:pPr>
            <a:r>
              <a:rPr lang="en-US" sz="3200" dirty="0"/>
              <a:t>Also consider what we read in </a:t>
            </a:r>
            <a:r>
              <a:rPr lang="en-US" sz="3200" b="1" dirty="0"/>
              <a:t>2 Cor 1:3,4,6 “</a:t>
            </a:r>
            <a:r>
              <a:rPr lang="en-US" sz="3200" dirty="0"/>
              <a:t>Blessed be the Father of mercies and God of all comfort, who comforts us in all our affliction so that we will be able to comfort those who are in any affliction with the comfort with which we ourselves are comforted by God. . .</a:t>
            </a:r>
            <a:endParaRPr lang="en-US" sz="3200" b="1" dirty="0"/>
          </a:p>
        </p:txBody>
      </p:sp>
    </p:spTree>
    <p:extLst>
      <p:ext uri="{BB962C8B-B14F-4D97-AF65-F5344CB8AC3E}">
        <p14:creationId xmlns:p14="http://schemas.microsoft.com/office/powerpoint/2010/main" val="3328950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10A7-E085-C38C-5EA8-85B2F06AD0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93A9E-959A-D8F8-8CB7-5EB34961574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6A3E0F6-D84A-CD71-BF0C-277BA342E86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If we are distressed, it is for your comfort and salvation… when others are troubled, we will be able to give them the same comfort that God has given to us”</a:t>
            </a:r>
            <a:r>
              <a:rPr lang="en-US" sz="3200" i="1" dirty="0"/>
              <a:t>.</a:t>
            </a:r>
            <a:r>
              <a:rPr lang="en-US" sz="3200" dirty="0"/>
              <a:t>          </a:t>
            </a:r>
          </a:p>
          <a:p>
            <a:pPr marL="0" indent="0">
              <a:lnSpc>
                <a:spcPct val="107000"/>
              </a:lnSpc>
              <a:spcBef>
                <a:spcPts val="0"/>
              </a:spcBef>
              <a:spcAft>
                <a:spcPts val="600"/>
              </a:spcAft>
              <a:buNone/>
            </a:pPr>
            <a:r>
              <a:rPr lang="en-US" sz="3200" dirty="0"/>
              <a:t>We sometimes find ourselves in difficult situations and as God brings us through them, we are then able to help others in similar difficulties.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1459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53523-4566-EE9B-7523-A7BD1FF2A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B3B3-223C-5F4C-4749-223D93285E7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B8F403C-9230-0156-946C-CC152F66992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An additional factor to consider is the fact that there will always be wicked people in the world who cause suffering for others. Because of this perpetual reality, God ordained civil government with the mission to be “an avenger who brings wrath on the one who practices evil” (Romans 13:4). Unfortunately though, history shows us that it is sometimes the government that is the evil force behind persecution (Revelation 17:5-6). …</a:t>
            </a:r>
          </a:p>
        </p:txBody>
      </p:sp>
    </p:spTree>
    <p:extLst>
      <p:ext uri="{BB962C8B-B14F-4D97-AF65-F5344CB8AC3E}">
        <p14:creationId xmlns:p14="http://schemas.microsoft.com/office/powerpoint/2010/main" val="3270483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D798C-8D85-E2EC-8A96-D28033578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5CD2F-4AB8-843C-5FC2-1EB313FB9C0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05E6D88-420B-FCA0-F7DE-E4E2393197E6}"/>
              </a:ext>
            </a:extLst>
          </p:cNvPr>
          <p:cNvSpPr>
            <a:spLocks noGrp="1"/>
          </p:cNvSpPr>
          <p:nvPr>
            <p:ph idx="1"/>
          </p:nvPr>
        </p:nvSpPr>
        <p:spPr>
          <a:xfrm>
            <a:off x="628650" y="379562"/>
            <a:ext cx="7886700" cy="5891842"/>
          </a:xfrm>
        </p:spPr>
        <p:txBody>
          <a:bodyPr>
            <a:normAutofit fontScale="92500"/>
          </a:bodyPr>
          <a:lstStyle/>
          <a:p>
            <a:pPr marL="0" indent="0">
              <a:lnSpc>
                <a:spcPct val="107000"/>
              </a:lnSpc>
              <a:spcBef>
                <a:spcPts val="0"/>
              </a:spcBef>
              <a:spcAft>
                <a:spcPts val="600"/>
              </a:spcAft>
              <a:buNone/>
            </a:pPr>
            <a:r>
              <a:rPr lang="en-US" dirty="0"/>
              <a:t>In fact, the example that Jesus used first was of the evil actions of Pilate, a Roman governor. Sometimes tragedies happen because evil people seek to do harm to innocent victims.</a:t>
            </a:r>
          </a:p>
          <a:p>
            <a:pPr marL="0" indent="0">
              <a:lnSpc>
                <a:spcPct val="107000"/>
              </a:lnSpc>
              <a:spcBef>
                <a:spcPts val="0"/>
              </a:spcBef>
              <a:spcAft>
                <a:spcPts val="600"/>
              </a:spcAft>
              <a:buNone/>
            </a:pPr>
            <a:r>
              <a:rPr lang="en-US" dirty="0"/>
              <a:t>Also consider the words and warning Jesus gives us: </a:t>
            </a:r>
            <a:r>
              <a:rPr lang="en-US" b="1" dirty="0"/>
              <a:t>John 15:18-20 “</a:t>
            </a:r>
            <a:r>
              <a:rPr lang="en-US" b="1" baseline="30000" dirty="0"/>
              <a:t>18 </a:t>
            </a:r>
            <a:r>
              <a:rPr lang="en-US" dirty="0"/>
              <a:t>If the world hates you, keep in mind that it hated Me first. </a:t>
            </a:r>
            <a:r>
              <a:rPr lang="en-US" b="1" baseline="30000" dirty="0"/>
              <a:t>19 </a:t>
            </a:r>
            <a:r>
              <a:rPr lang="en-US" dirty="0"/>
              <a:t>If you belonged to the world, it would love you as its own. As it is, you do not belong to the world, but I have chosen you out of the world. That is why the world hates you. </a:t>
            </a:r>
            <a:r>
              <a:rPr lang="en-US" b="1" baseline="30000" dirty="0"/>
              <a:t>20 </a:t>
            </a:r>
            <a:r>
              <a:rPr lang="en-US" dirty="0"/>
              <a:t>Remember what I told you: A servant is not greater than his master. If they persecuted Me, they will persecute you also. If they obeyed My teaching, they will obey yours also.”</a:t>
            </a:r>
          </a:p>
        </p:txBody>
      </p:sp>
    </p:spTree>
    <p:extLst>
      <p:ext uri="{BB962C8B-B14F-4D97-AF65-F5344CB8AC3E}">
        <p14:creationId xmlns:p14="http://schemas.microsoft.com/office/powerpoint/2010/main" val="222730137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453</TotalTime>
  <Words>1580</Words>
  <Application>Microsoft Office PowerPoint</Application>
  <PresentationFormat>On-screen Show (4:3)</PresentationFormat>
  <Paragraphs>36</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2026-08-11T17:21:33Z</dcterms:modified>
</cp:coreProperties>
</file>