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41" r:id="rId6"/>
    <p:sldId id="326" r:id="rId7"/>
    <p:sldId id="333" r:id="rId8"/>
    <p:sldId id="332" r:id="rId9"/>
    <p:sldId id="337" r:id="rId10"/>
    <p:sldId id="340" r:id="rId11"/>
    <p:sldId id="342" r:id="rId12"/>
    <p:sldId id="343" r:id="rId13"/>
    <p:sldId id="347" r:id="rId14"/>
    <p:sldId id="34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5A7175-0790-4360-97A2-14A7A85E1F6B}" v="13" dt="2026-08-18T17:02:37.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4" autoAdjust="0"/>
    <p:restoredTop sz="94660"/>
  </p:normalViewPr>
  <p:slideViewPr>
    <p:cSldViewPr snapToGrid="0">
      <p:cViewPr varScale="1">
        <p:scale>
          <a:sx n="111" d="100"/>
          <a:sy n="111" d="100"/>
        </p:scale>
        <p:origin x="16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delSld modSld">
      <pc:chgData name="James Young" userId="7f8d7c9cdb576883" providerId="LiveId" clId="{CB16DE9E-3AA6-4238-BE96-44A894DEE4D6}" dt="2026-08-18T17:03:19.585" v="716" actId="2696"/>
      <pc:docMkLst>
        <pc:docMk/>
      </pc:docMkLst>
      <pc:sldChg chg="modSp mod">
        <pc:chgData name="James Young" userId="7f8d7c9cdb576883" providerId="LiveId" clId="{CB16DE9E-3AA6-4238-BE96-44A894DEE4D6}" dt="2026-08-18T16:28:01.757" v="171" actId="20577"/>
        <pc:sldMkLst>
          <pc:docMk/>
          <pc:sldMk cId="2838560389" sldId="296"/>
        </pc:sldMkLst>
        <pc:spChg chg="mod">
          <ac:chgData name="James Young" userId="7f8d7c9cdb576883" providerId="LiveId" clId="{CB16DE9E-3AA6-4238-BE96-44A894DEE4D6}" dt="2026-08-18T16:28:01.757" v="171" actId="20577"/>
          <ac:spMkLst>
            <pc:docMk/>
            <pc:sldMk cId="2838560389" sldId="296"/>
            <ac:spMk id="3" creationId="{708276BC-A706-40B5-B51D-6AA00A059507}"/>
          </ac:spMkLst>
        </pc:spChg>
      </pc:sldChg>
      <pc:sldChg chg="modSp mod">
        <pc:chgData name="James Young" userId="7f8d7c9cdb576883" providerId="LiveId" clId="{CB16DE9E-3AA6-4238-BE96-44A894DEE4D6}" dt="2026-08-18T16:31:35.639" v="242" actId="20577"/>
        <pc:sldMkLst>
          <pc:docMk/>
          <pc:sldMk cId="2438453614" sldId="316"/>
        </pc:sldMkLst>
        <pc:spChg chg="mod">
          <ac:chgData name="James Young" userId="7f8d7c9cdb576883" providerId="LiveId" clId="{CB16DE9E-3AA6-4238-BE96-44A894DEE4D6}" dt="2026-08-18T16:31:35.639" v="242" actId="20577"/>
          <ac:spMkLst>
            <pc:docMk/>
            <pc:sldMk cId="2438453614" sldId="316"/>
            <ac:spMk id="3" creationId="{708276BC-A706-40B5-B51D-6AA00A059507}"/>
          </ac:spMkLst>
        </pc:spChg>
      </pc:sldChg>
      <pc:sldChg chg="modSp mod">
        <pc:chgData name="James Young" userId="7f8d7c9cdb576883" providerId="LiveId" clId="{CB16DE9E-3AA6-4238-BE96-44A894DEE4D6}" dt="2026-08-18T16:28:58.699" v="179" actId="20577"/>
        <pc:sldMkLst>
          <pc:docMk/>
          <pc:sldMk cId="2029461572" sldId="317"/>
        </pc:sldMkLst>
        <pc:spChg chg="mod">
          <ac:chgData name="James Young" userId="7f8d7c9cdb576883" providerId="LiveId" clId="{CB16DE9E-3AA6-4238-BE96-44A894DEE4D6}" dt="2026-08-18T16:28:58.699" v="179" actId="20577"/>
          <ac:spMkLst>
            <pc:docMk/>
            <pc:sldMk cId="2029461572" sldId="317"/>
            <ac:spMk id="3" creationId="{708276BC-A706-40B5-B51D-6AA00A059507}"/>
          </ac:spMkLst>
        </pc:spChg>
      </pc:sldChg>
      <pc:sldChg chg="modSp mod">
        <pc:chgData name="James Young" userId="7f8d7c9cdb576883" providerId="LiveId" clId="{CB16DE9E-3AA6-4238-BE96-44A894DEE4D6}" dt="2026-08-18T16:41:16.244" v="406" actId="5793"/>
        <pc:sldMkLst>
          <pc:docMk/>
          <pc:sldMk cId="3328950240" sldId="326"/>
        </pc:sldMkLst>
        <pc:spChg chg="mod">
          <ac:chgData name="James Young" userId="7f8d7c9cdb576883" providerId="LiveId" clId="{CB16DE9E-3AA6-4238-BE96-44A894DEE4D6}" dt="2026-08-18T16:41:16.244" v="406" actId="5793"/>
          <ac:spMkLst>
            <pc:docMk/>
            <pc:sldMk cId="3328950240" sldId="326"/>
            <ac:spMk id="3" creationId="{708276BC-A706-40B5-B51D-6AA00A059507}"/>
          </ac:spMkLst>
        </pc:spChg>
      </pc:sldChg>
      <pc:sldChg chg="modSp mod">
        <pc:chgData name="James Young" userId="7f8d7c9cdb576883" providerId="LiveId" clId="{CB16DE9E-3AA6-4238-BE96-44A894DEE4D6}" dt="2026-08-18T16:54:25.208" v="446" actId="20577"/>
        <pc:sldMkLst>
          <pc:docMk/>
          <pc:sldMk cId="3270483536" sldId="332"/>
        </pc:sldMkLst>
        <pc:spChg chg="mod">
          <ac:chgData name="James Young" userId="7f8d7c9cdb576883" providerId="LiveId" clId="{CB16DE9E-3AA6-4238-BE96-44A894DEE4D6}" dt="2026-08-18T16:54:25.208" v="446" actId="20577"/>
          <ac:spMkLst>
            <pc:docMk/>
            <pc:sldMk cId="3270483536" sldId="332"/>
            <ac:spMk id="3" creationId="{9B8F403C-9230-0156-946C-CC152F669928}"/>
          </ac:spMkLst>
        </pc:spChg>
      </pc:sldChg>
      <pc:sldChg chg="modSp mod">
        <pc:chgData name="James Young" userId="7f8d7c9cdb576883" providerId="LiveId" clId="{CB16DE9E-3AA6-4238-BE96-44A894DEE4D6}" dt="2026-08-18T16:53:28.532" v="410" actId="255"/>
        <pc:sldMkLst>
          <pc:docMk/>
          <pc:sldMk cId="701459834" sldId="333"/>
        </pc:sldMkLst>
        <pc:spChg chg="mod">
          <ac:chgData name="James Young" userId="7f8d7c9cdb576883" providerId="LiveId" clId="{CB16DE9E-3AA6-4238-BE96-44A894DEE4D6}" dt="2026-08-18T16:53:28.532" v="410" actId="255"/>
          <ac:spMkLst>
            <pc:docMk/>
            <pc:sldMk cId="701459834" sldId="333"/>
            <ac:spMk id="3" creationId="{C6A3E0F6-D84A-CD71-BF0C-277BA342E860}"/>
          </ac:spMkLst>
        </pc:spChg>
      </pc:sldChg>
      <pc:sldChg chg="modSp mod">
        <pc:chgData name="James Young" userId="7f8d7c9cdb576883" providerId="LiveId" clId="{CB16DE9E-3AA6-4238-BE96-44A894DEE4D6}" dt="2026-08-18T16:55:31.453" v="449" actId="20577"/>
        <pc:sldMkLst>
          <pc:docMk/>
          <pc:sldMk cId="2227301378" sldId="337"/>
        </pc:sldMkLst>
        <pc:spChg chg="mod">
          <ac:chgData name="James Young" userId="7f8d7c9cdb576883" providerId="LiveId" clId="{CB16DE9E-3AA6-4238-BE96-44A894DEE4D6}" dt="2026-08-18T16:55:31.453" v="449" actId="20577"/>
          <ac:spMkLst>
            <pc:docMk/>
            <pc:sldMk cId="2227301378" sldId="337"/>
            <ac:spMk id="3" creationId="{D05E6D88-420B-FCA0-F7DE-E4E2393197E6}"/>
          </ac:spMkLst>
        </pc:spChg>
      </pc:sldChg>
      <pc:sldChg chg="modSp mod">
        <pc:chgData name="James Young" userId="7f8d7c9cdb576883" providerId="LiveId" clId="{CB16DE9E-3AA6-4238-BE96-44A894DEE4D6}" dt="2026-08-18T16:57:12.793" v="455" actId="255"/>
        <pc:sldMkLst>
          <pc:docMk/>
          <pc:sldMk cId="1142503779" sldId="340"/>
        </pc:sldMkLst>
        <pc:spChg chg="mod">
          <ac:chgData name="James Young" userId="7f8d7c9cdb576883" providerId="LiveId" clId="{CB16DE9E-3AA6-4238-BE96-44A894DEE4D6}" dt="2026-08-18T16:57:12.793" v="455" actId="255"/>
          <ac:spMkLst>
            <pc:docMk/>
            <pc:sldMk cId="1142503779" sldId="340"/>
            <ac:spMk id="3" creationId="{49ACF999-3B9D-2B7A-4CD5-D2F7AC4FD6B4}"/>
          </ac:spMkLst>
        </pc:spChg>
      </pc:sldChg>
      <pc:sldChg chg="modSp mod">
        <pc:chgData name="James Young" userId="7f8d7c9cdb576883" providerId="LiveId" clId="{CB16DE9E-3AA6-4238-BE96-44A894DEE4D6}" dt="2026-08-18T16:33:22.684" v="312" actId="20577"/>
        <pc:sldMkLst>
          <pc:docMk/>
          <pc:sldMk cId="434400825" sldId="341"/>
        </pc:sldMkLst>
        <pc:spChg chg="mod">
          <ac:chgData name="James Young" userId="7f8d7c9cdb576883" providerId="LiveId" clId="{CB16DE9E-3AA6-4238-BE96-44A894DEE4D6}" dt="2026-08-18T16:33:22.684" v="312" actId="20577"/>
          <ac:spMkLst>
            <pc:docMk/>
            <pc:sldMk cId="434400825" sldId="341"/>
            <ac:spMk id="3" creationId="{B01EF2B2-1299-8D2C-72F6-8B7BF6546096}"/>
          </ac:spMkLst>
        </pc:spChg>
      </pc:sldChg>
      <pc:sldChg chg="modSp mod">
        <pc:chgData name="James Young" userId="7f8d7c9cdb576883" providerId="LiveId" clId="{CB16DE9E-3AA6-4238-BE96-44A894DEE4D6}" dt="2026-08-18T16:57:49.530" v="462" actId="20577"/>
        <pc:sldMkLst>
          <pc:docMk/>
          <pc:sldMk cId="159752490" sldId="342"/>
        </pc:sldMkLst>
        <pc:spChg chg="mod">
          <ac:chgData name="James Young" userId="7f8d7c9cdb576883" providerId="LiveId" clId="{CB16DE9E-3AA6-4238-BE96-44A894DEE4D6}" dt="2026-08-18T16:57:49.530" v="462" actId="20577"/>
          <ac:spMkLst>
            <pc:docMk/>
            <pc:sldMk cId="159752490" sldId="342"/>
            <ac:spMk id="3" creationId="{9252F0BC-AC59-F7BE-13B5-12E80E8E6DFE}"/>
          </ac:spMkLst>
        </pc:spChg>
      </pc:sldChg>
      <pc:sldChg chg="modSp mod">
        <pc:chgData name="James Young" userId="7f8d7c9cdb576883" providerId="LiveId" clId="{CB16DE9E-3AA6-4238-BE96-44A894DEE4D6}" dt="2026-08-18T17:00:10.029" v="605" actId="5793"/>
        <pc:sldMkLst>
          <pc:docMk/>
          <pc:sldMk cId="2994315556" sldId="343"/>
        </pc:sldMkLst>
        <pc:spChg chg="mod">
          <ac:chgData name="James Young" userId="7f8d7c9cdb576883" providerId="LiveId" clId="{CB16DE9E-3AA6-4238-BE96-44A894DEE4D6}" dt="2026-08-18T17:00:10.029" v="605" actId="5793"/>
          <ac:spMkLst>
            <pc:docMk/>
            <pc:sldMk cId="2994315556" sldId="343"/>
            <ac:spMk id="3" creationId="{4303DBE2-AA3A-C4E4-6670-B0448664875C}"/>
          </ac:spMkLst>
        </pc:spChg>
      </pc:sldChg>
      <pc:sldChg chg="del">
        <pc:chgData name="James Young" userId="7f8d7c9cdb576883" providerId="LiveId" clId="{CB16DE9E-3AA6-4238-BE96-44A894DEE4D6}" dt="2026-08-18T17:03:16.036" v="715" actId="2696"/>
        <pc:sldMkLst>
          <pc:docMk/>
          <pc:sldMk cId="3175170424" sldId="344"/>
        </pc:sldMkLst>
      </pc:sldChg>
      <pc:sldChg chg="del">
        <pc:chgData name="James Young" userId="7f8d7c9cdb576883" providerId="LiveId" clId="{CB16DE9E-3AA6-4238-BE96-44A894DEE4D6}" dt="2026-08-18T17:03:19.585" v="716" actId="2696"/>
        <pc:sldMkLst>
          <pc:docMk/>
          <pc:sldMk cId="330479196" sldId="345"/>
        </pc:sldMkLst>
      </pc:sldChg>
      <pc:sldChg chg="new del">
        <pc:chgData name="James Young" userId="7f8d7c9cdb576883" providerId="LiveId" clId="{CB16DE9E-3AA6-4238-BE96-44A894DEE4D6}" dt="2026-08-18T16:53:38.724" v="411" actId="2696"/>
        <pc:sldMkLst>
          <pc:docMk/>
          <pc:sldMk cId="130077956" sldId="346"/>
        </pc:sldMkLst>
      </pc:sldChg>
      <pc:sldChg chg="modSp add mod">
        <pc:chgData name="James Young" userId="7f8d7c9cdb576883" providerId="LiveId" clId="{CB16DE9E-3AA6-4238-BE96-44A894DEE4D6}" dt="2026-08-18T17:03:06.783" v="714" actId="20577"/>
        <pc:sldMkLst>
          <pc:docMk/>
          <pc:sldMk cId="854419567" sldId="346"/>
        </pc:sldMkLst>
        <pc:spChg chg="mod">
          <ac:chgData name="James Young" userId="7f8d7c9cdb576883" providerId="LiveId" clId="{CB16DE9E-3AA6-4238-BE96-44A894DEE4D6}" dt="2026-08-18T17:03:06.783" v="714" actId="20577"/>
          <ac:spMkLst>
            <pc:docMk/>
            <pc:sldMk cId="854419567" sldId="346"/>
            <ac:spMk id="3" creationId="{85CF64B0-273B-6E10-6966-11DD029916D1}"/>
          </ac:spMkLst>
        </pc:spChg>
      </pc:sldChg>
      <pc:sldChg chg="modSp add mod">
        <pc:chgData name="James Young" userId="7f8d7c9cdb576883" providerId="LiveId" clId="{CB16DE9E-3AA6-4238-BE96-44A894DEE4D6}" dt="2026-08-18T17:01:47.312" v="705" actId="255"/>
        <pc:sldMkLst>
          <pc:docMk/>
          <pc:sldMk cId="2673949563" sldId="347"/>
        </pc:sldMkLst>
        <pc:spChg chg="mod">
          <ac:chgData name="James Young" userId="7f8d7c9cdb576883" providerId="LiveId" clId="{CB16DE9E-3AA6-4238-BE96-44A894DEE4D6}" dt="2026-08-18T17:01:47.312" v="705" actId="255"/>
          <ac:spMkLst>
            <pc:docMk/>
            <pc:sldMk cId="2673949563" sldId="347"/>
            <ac:spMk id="3" creationId="{E7CE8FB5-A85B-D0F6-7E42-8B0BC590A11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8/18/2026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1C27-292C-1E9E-CD7F-DFB4863F5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70DE04-F9FA-25A9-AE34-5B343A146C3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ACF999-3B9D-2B7A-4CD5-D2F7AC4FD6B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It would appear that there are situations in which sin does need to be handled publicly. We can see this in Acts when Peter is publicly setting a non-Christian example by withdrawing from Gentile fellowship: </a:t>
            </a:r>
            <a:r>
              <a:rPr lang="en-US" sz="3200" b="1" dirty="0"/>
              <a:t>Acts 2:11,14 “</a:t>
            </a:r>
            <a:r>
              <a:rPr lang="en-US" sz="3200" dirty="0"/>
              <a:t>But when Cephas came to Antioch, I opposed him to his face, because he stood condemned…. I said to Cephas in the presence of all…”  </a:t>
            </a:r>
            <a:r>
              <a:rPr lang="en-US" dirty="0"/>
              <a:t>…</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114250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F5AB0-E671-268E-CA8E-6C8BB99DDA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4F9E3-057B-B530-0BCD-E9E755BB1DE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252F0BC-AC59-F7BE-13B5-12E80E8E6DFE}"/>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It seems that when there is an ongoing sin in a person’s life then it needs to be publicly corrected: </a:t>
            </a:r>
            <a:r>
              <a:rPr lang="en-US" sz="3200" b="1" dirty="0"/>
              <a:t>2 Thess 3:14,15 “</a:t>
            </a:r>
            <a:r>
              <a:rPr lang="en-US" sz="3200" dirty="0"/>
              <a:t>If anyone does not obey our instructions in this letter, take special note of that person and do not associate with him, so that he will be put to shame. YET, do not regard him as an enemy, but admonish him as a brother.” ….</a:t>
            </a:r>
          </a:p>
        </p:txBody>
      </p:sp>
    </p:spTree>
    <p:extLst>
      <p:ext uri="{BB962C8B-B14F-4D97-AF65-F5344CB8AC3E}">
        <p14:creationId xmlns:p14="http://schemas.microsoft.com/office/powerpoint/2010/main" val="159752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5691A-401E-3EE2-8F7B-652C7233F0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9B8CF-6A48-05A4-B302-79D1E783088F}"/>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303DBE2-AA3A-C4E4-6670-B0448664875C}"/>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b="1" dirty="0"/>
              <a:t>2 Tim 2:24-26 </a:t>
            </a:r>
            <a:r>
              <a:rPr lang="en-US" sz="3200" b="1" dirty="0"/>
              <a:t>“</a:t>
            </a:r>
            <a:r>
              <a:rPr lang="en-US" sz="3200" dirty="0"/>
              <a:t>The Lord’s bond-servant must not be quarrelsome, but be kind to all, able to teach, patient when wronged, with gentleness correcting those who are in opposition, if perhaps God may grant them repentance leading to the knowledge of the truth, and they may come to their senses and escape from the snare of the devil, having been held captive by him to do his will.”</a:t>
            </a:r>
          </a:p>
          <a:p>
            <a:pPr marL="0" indent="0">
              <a:lnSpc>
                <a:spcPct val="107000"/>
              </a:lnSpc>
              <a:spcBef>
                <a:spcPts val="0"/>
              </a:spcBef>
              <a:spcAft>
                <a:spcPts val="600"/>
              </a:spcAft>
              <a:buNone/>
            </a:pPr>
            <a:r>
              <a:rPr lang="en-US" sz="1200" dirty="0">
                <a:solidFill>
                  <a:srgbClr val="00B050"/>
                </a:solidFill>
              </a:rPr>
              <a:t>Bottom line   remove sin in love        we all have sinned       “there but for the grace of God go I”        last passage…</a:t>
            </a:r>
          </a:p>
        </p:txBody>
      </p:sp>
    </p:spTree>
    <p:extLst>
      <p:ext uri="{BB962C8B-B14F-4D97-AF65-F5344CB8AC3E}">
        <p14:creationId xmlns:p14="http://schemas.microsoft.com/office/powerpoint/2010/main" val="2994315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2ED37-D5B7-BB71-D362-C9E1955A4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775F2C-7FC2-1B9C-72C5-D4749B53044A}"/>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7CE8FB5-A85B-D0F6-7E42-8B0BC590A11C}"/>
              </a:ext>
            </a:extLst>
          </p:cNvPr>
          <p:cNvSpPr>
            <a:spLocks noGrp="1"/>
          </p:cNvSpPr>
          <p:nvPr>
            <p:ph idx="1"/>
          </p:nvPr>
        </p:nvSpPr>
        <p:spPr>
          <a:xfrm>
            <a:off x="628650" y="379562"/>
            <a:ext cx="7886700" cy="5891842"/>
          </a:xfrm>
        </p:spPr>
        <p:txBody>
          <a:bodyPr>
            <a:normAutofit/>
          </a:bodyPr>
          <a:lstStyle/>
          <a:p>
            <a:pPr marL="0" indent="0">
              <a:buNone/>
            </a:pPr>
            <a:r>
              <a:rPr lang="en-US" b="1" dirty="0"/>
              <a:t>Mtt 5:23,24 </a:t>
            </a:r>
            <a:r>
              <a:rPr lang="en-US" sz="3200" dirty="0"/>
              <a:t>“Therefore, if you are offering your gift at the altar and there remember that your brother or sister has something against you, leave your gift there in front of the altar. First go and be reconciled to them; then come and offer your gift.”</a:t>
            </a:r>
          </a:p>
          <a:p>
            <a:pPr marL="0" indent="0">
              <a:buNone/>
            </a:pPr>
            <a:r>
              <a:rPr lang="en-US" sz="3200" dirty="0"/>
              <a:t>If you are like me, you get the idea that God wants peace and compassion and love to reign supreme in our lives.</a:t>
            </a:r>
          </a:p>
          <a:p>
            <a:pPr marL="0" indent="0">
              <a:buNone/>
            </a:pPr>
            <a:r>
              <a:rPr lang="en-US" sz="3200" dirty="0"/>
              <a:t>What does Paul tell us: </a:t>
            </a:r>
            <a:r>
              <a:rPr lang="en-US" sz="3200" b="1" dirty="0"/>
              <a:t>1 Cor 13:13 “</a:t>
            </a:r>
            <a:r>
              <a:rPr lang="en-US" sz="3200" dirty="0"/>
              <a:t>But now faith, hope, love abide still; but the greatest of these is love.”</a:t>
            </a:r>
          </a:p>
          <a:p>
            <a:pPr marL="0" indent="0">
              <a:buNone/>
            </a:pPr>
            <a:endParaRPr lang="en-US" dirty="0"/>
          </a:p>
        </p:txBody>
      </p:sp>
    </p:spTree>
    <p:extLst>
      <p:ext uri="{BB962C8B-B14F-4D97-AF65-F5344CB8AC3E}">
        <p14:creationId xmlns:p14="http://schemas.microsoft.com/office/powerpoint/2010/main" val="2673949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CDBBD-0E88-0C61-FEDC-395ACC4D6B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4B59D-3D9A-F9BE-29EF-F7E7C6BFA3B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5CF64B0-273B-6E10-6966-11DD029916D1}"/>
              </a:ext>
            </a:extLst>
          </p:cNvPr>
          <p:cNvSpPr>
            <a:spLocks noGrp="1"/>
          </p:cNvSpPr>
          <p:nvPr>
            <p:ph idx="1"/>
          </p:nvPr>
        </p:nvSpPr>
        <p:spPr>
          <a:xfrm>
            <a:off x="628650" y="379562"/>
            <a:ext cx="7886700" cy="5891842"/>
          </a:xfrm>
        </p:spPr>
        <p:txBody>
          <a:bodyPr>
            <a:normAutofit/>
          </a:bodyPr>
          <a:lstStyle/>
          <a:p>
            <a:pPr marL="0" indent="0">
              <a:buNone/>
            </a:pPr>
            <a:endParaRPr lang="en-US" dirty="0"/>
          </a:p>
          <a:p>
            <a:pPr marL="0" indent="0">
              <a:buNone/>
            </a:pPr>
            <a:r>
              <a:rPr lang="en-US" dirty="0"/>
              <a:t>In order for love to abide first and foremost in our lives we must live according to Col 3:</a:t>
            </a:r>
          </a:p>
          <a:p>
            <a:pPr marL="0" indent="0">
              <a:buNone/>
            </a:pPr>
            <a:endParaRPr lang="en-US" b="1" dirty="0"/>
          </a:p>
          <a:p>
            <a:pPr marL="0" indent="0">
              <a:buNone/>
            </a:pPr>
            <a:endParaRPr lang="en-US" b="1" dirty="0"/>
          </a:p>
          <a:p>
            <a:pPr marL="0" indent="0">
              <a:buNone/>
            </a:pPr>
            <a:r>
              <a:rPr lang="en-US" b="1" dirty="0"/>
              <a:t>Col 3:1,2 “</a:t>
            </a:r>
            <a:r>
              <a:rPr lang="en-US" dirty="0"/>
              <a:t>Therefore, if you have been raised up with Christ, keep seeking the things above, where Christ is, seated at the right hand of God. Set your mind on things above not on the things that are on earth.”**</a:t>
            </a:r>
          </a:p>
          <a:p>
            <a:pPr marL="0" indent="0">
              <a:lnSpc>
                <a:spcPct val="107000"/>
              </a:lnSpc>
              <a:spcBef>
                <a:spcPts val="0"/>
              </a:spcBef>
              <a:spcAft>
                <a:spcPts val="600"/>
              </a:spcAft>
              <a:buNone/>
            </a:pPr>
            <a:endParaRPr lang="en-US" dirty="0"/>
          </a:p>
        </p:txBody>
      </p:sp>
    </p:spTree>
    <p:extLst>
      <p:ext uri="{BB962C8B-B14F-4D97-AF65-F5344CB8AC3E}">
        <p14:creationId xmlns:p14="http://schemas.microsoft.com/office/powerpoint/2010/main" val="854419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b="1" dirty="0"/>
              <a:t>Relationships    OR     Responses  -  ???</a:t>
            </a:r>
            <a:endParaRPr lang="en-US" dirty="0"/>
          </a:p>
          <a:p>
            <a:pPr marL="0" indent="0">
              <a:buNone/>
            </a:pPr>
            <a:endParaRPr lang="en-US" dirty="0"/>
          </a:p>
          <a:p>
            <a:pPr marL="0" indent="0">
              <a:buNone/>
            </a:pPr>
            <a:r>
              <a:rPr lang="en-US" dirty="0"/>
              <a:t>"But I say to you, do not resist an evil person; but whoever slaps you on your right cheek, turn the other to him also.  </a:t>
            </a:r>
            <a:r>
              <a:rPr lang="en-US" b="1" dirty="0"/>
              <a:t>Mtt 5:39</a:t>
            </a:r>
            <a:endParaRPr lang="en-US" dirty="0"/>
          </a:p>
          <a:p>
            <a:pPr marL="0" indent="0">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r>
              <a:rPr lang="en-US" b="1" dirty="0"/>
              <a:t>MTT 5:38-45   </a:t>
            </a:r>
            <a:r>
              <a:rPr lang="en-US" sz="3200" dirty="0"/>
              <a:t>"You have heard that it was said, 'AN EYE FOR AN EYE, AND A TOOTH FOR A TOOTH.' "But I say to you, do not resist an evil person; but whoever slaps you on your right cheek, turn the other to him also. If anyone wants to sue you and take your shirt, let him have your coat also. Whoever forces you to go one mile, go with him two. Give to him who asks of you, and do not turn away from him who wants to borrow from you. </a:t>
            </a:r>
            <a:r>
              <a:rPr lang="en-US" dirty="0"/>
              <a:t>…</a:t>
            </a:r>
            <a:endParaRPr lang="en-US" sz="3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3200" dirty="0"/>
          </a:p>
          <a:p>
            <a:pPr marL="0" indent="0">
              <a:buNone/>
            </a:pPr>
            <a:r>
              <a:rPr lang="en-US" sz="3200" dirty="0"/>
              <a:t>You have heard that it was said, 'YOU SHALL LOVE YOUR NEIGHBOR and hate your enemy.' But I say to you, love your enemies and pray for those who persecute you, so that you may be sons of your Father who is in heaven; for He causes His sun to rise on the evil and the good, and sends rain on the righteous and the unrighteous.”  </a:t>
            </a:r>
            <a:r>
              <a:rPr lang="en-US" sz="1200" dirty="0">
                <a:solidFill>
                  <a:srgbClr val="00B050"/>
                </a:solidFill>
              </a:rPr>
              <a:t>love behavior      Corinthian failure       </a:t>
            </a:r>
            <a:endParaRPr lang="en-US" sz="3200" dirty="0"/>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134EF-0233-0523-E1AE-6E837D396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61A42-103C-FA81-5A92-C38FD363C20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B01EF2B2-1299-8D2C-72F6-8B7BF6546096}"/>
              </a:ext>
            </a:extLst>
          </p:cNvPr>
          <p:cNvSpPr>
            <a:spLocks noGrp="1"/>
          </p:cNvSpPr>
          <p:nvPr>
            <p:ph idx="1"/>
          </p:nvPr>
        </p:nvSpPr>
        <p:spPr>
          <a:xfrm>
            <a:off x="628650" y="379562"/>
            <a:ext cx="7886700" cy="5891842"/>
          </a:xfrm>
        </p:spPr>
        <p:txBody>
          <a:bodyPr>
            <a:normAutofit/>
          </a:bodyPr>
          <a:lstStyle/>
          <a:p>
            <a:pPr marL="0" indent="0">
              <a:buNone/>
            </a:pPr>
            <a:r>
              <a:rPr lang="en-US" b="1" dirty="0"/>
              <a:t>1 Cor 6:1,5-7   </a:t>
            </a:r>
            <a:r>
              <a:rPr lang="en-US" sz="3200" dirty="0"/>
              <a:t>“Does any one of you, when he has a case against another dare to go to law before the unrighteous and not before the saints? I say this is to your shame. Is it so, that there is not among you one wise man who will be able to decide between his brethren, but brother goes to law with brother, and that before unbelievers? Actually, then, it is already a defeat for you, that you have lawsuits with one another. Why not rather be wronged? Why not rather be defrauded?”    </a:t>
            </a:r>
            <a:r>
              <a:rPr lang="en-US" sz="1200" dirty="0">
                <a:solidFill>
                  <a:srgbClr val="00B050"/>
                </a:solidFill>
              </a:rPr>
              <a:t>2 Tim </a:t>
            </a:r>
          </a:p>
          <a:p>
            <a:pPr marL="0" indent="0">
              <a:buNone/>
            </a:pP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Be wronged   not break </a:t>
            </a:r>
            <a:r>
              <a:rPr lang="en-US" sz="1200" dirty="0" err="1">
                <a:solidFill>
                  <a:srgbClr val="00B050"/>
                </a:solidFill>
                <a:latin typeface="Calibri" panose="020F0502020204030204" pitchFamily="34" charset="0"/>
                <a:ea typeface="Calibri" panose="020F0502020204030204" pitchFamily="34" charset="0"/>
                <a:cs typeface="Times New Roman" panose="02020603050405020304" pitchFamily="18" charset="0"/>
              </a:rPr>
              <a:t>rlthshp</a:t>
            </a:r>
            <a:r>
              <a:rPr lang="en-US" sz="1200" dirty="0">
                <a:solidFill>
                  <a:srgbClr val="00B050"/>
                </a:solidFill>
                <a:latin typeface="Calibri" panose="020F0502020204030204" pitchFamily="34" charset="0"/>
                <a:ea typeface="Calibri" panose="020F0502020204030204" pitchFamily="34" charset="0"/>
                <a:cs typeface="Times New Roman" panose="02020603050405020304" pitchFamily="18" charset="0"/>
              </a:rPr>
              <a:t>        Peter’s question</a:t>
            </a:r>
          </a:p>
        </p:txBody>
      </p:sp>
    </p:spTree>
    <p:extLst>
      <p:ext uri="{BB962C8B-B14F-4D97-AF65-F5344CB8AC3E}">
        <p14:creationId xmlns:p14="http://schemas.microsoft.com/office/powerpoint/2010/main" val="434400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b="1" dirty="0"/>
              <a:t>Mtt 18:21,22 “</a:t>
            </a:r>
            <a:r>
              <a:rPr lang="en-US" b="1" baseline="30000" dirty="0"/>
              <a:t>21 </a:t>
            </a:r>
            <a:r>
              <a:rPr lang="en-US" dirty="0"/>
              <a:t>Then came Peter to him, and said, Lord, how oft shall my brother sin against me, and I forgive him? till seven times?   </a:t>
            </a:r>
            <a:r>
              <a:rPr lang="en-US" b="1" baseline="30000" dirty="0"/>
              <a:t>22 </a:t>
            </a:r>
            <a:r>
              <a:rPr lang="en-US" dirty="0"/>
              <a:t>Jesus saith unto him, I say not unto thee, Until seven times: but, until seventy times seven.”      </a:t>
            </a:r>
          </a:p>
          <a:p>
            <a:pPr marL="0" indent="0">
              <a:lnSpc>
                <a:spcPct val="107000"/>
              </a:lnSpc>
              <a:spcBef>
                <a:spcPts val="0"/>
              </a:spcBef>
              <a:spcAft>
                <a:spcPts val="600"/>
              </a:spcAft>
              <a:buNone/>
            </a:pPr>
            <a:r>
              <a:rPr lang="en-US" sz="1200" dirty="0">
                <a:solidFill>
                  <a:srgbClr val="00B050"/>
                </a:solidFill>
              </a:rPr>
              <a:t>parable    king forgives huge amount        same servant jails     king hears…</a:t>
            </a:r>
            <a:endParaRPr lang="en-US" b="1" dirty="0"/>
          </a:p>
        </p:txBody>
      </p:sp>
    </p:spTree>
    <p:extLst>
      <p:ext uri="{BB962C8B-B14F-4D97-AF65-F5344CB8AC3E}">
        <p14:creationId xmlns:p14="http://schemas.microsoft.com/office/powerpoint/2010/main" val="3328950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510A7-E085-C38C-5EA8-85B2F06AD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93A9E-959A-D8F8-8CB7-5EB349615745}"/>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6A3E0F6-D84A-CD71-BF0C-277BA342E8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“Then summoning the slave, the king said to him, ‘You wicked slave, I forgave you all that debt because you pleaded with me. Should you not also have had mercy on your fellow slave, in the same way that I had mercy on you? And the king moved with anger, handed him over to the torturers until he should repay all that was owned him. My heavenly Father will also do the same to you, if each of your does not forgive his brother from your heart.” </a:t>
            </a:r>
            <a:r>
              <a:rPr lang="en-US" sz="3200" b="1" dirty="0"/>
              <a:t>Mtt 18:23-35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1459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53523-4566-EE9B-7523-A7BD1FF2A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7B3B3-223C-5F4C-4749-223D93285E7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B8F403C-9230-0156-946C-CC152F66992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“Mercy’ and ‘love’ should be by-words which illustrate how we live our lives. Read what the Apostle John wrote: </a:t>
            </a:r>
            <a:r>
              <a:rPr lang="en-US" b="1" dirty="0"/>
              <a:t>1 John 4:10, 11 “</a:t>
            </a:r>
            <a:r>
              <a:rPr lang="en-US" dirty="0"/>
              <a:t>In this is love – not that we loved God, but that He loved us and sent His son to be the propitiation for our sins. Beloved, if God so loved us, we also ought to love one another.”</a:t>
            </a:r>
          </a:p>
          <a:p>
            <a:pPr marL="0" indent="0">
              <a:lnSpc>
                <a:spcPct val="107000"/>
              </a:lnSpc>
              <a:spcBef>
                <a:spcPts val="0"/>
              </a:spcBef>
              <a:spcAft>
                <a:spcPts val="600"/>
              </a:spcAft>
              <a:buNone/>
            </a:pPr>
            <a:r>
              <a:rPr lang="en-US" sz="1200" dirty="0">
                <a:solidFill>
                  <a:srgbClr val="00B050"/>
                </a:solidFill>
              </a:rPr>
              <a:t>Consider another situation:</a:t>
            </a:r>
          </a:p>
        </p:txBody>
      </p:sp>
    </p:spTree>
    <p:extLst>
      <p:ext uri="{BB962C8B-B14F-4D97-AF65-F5344CB8AC3E}">
        <p14:creationId xmlns:p14="http://schemas.microsoft.com/office/powerpoint/2010/main" val="327048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D798C-8D85-E2EC-8A96-D2803357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5CD2F-4AB8-843C-5FC2-1EB313FB9C0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05E6D88-420B-FCA0-F7DE-E4E2393197E6}"/>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b="1" dirty="0"/>
              <a:t>Mtt 18:1-17 “</a:t>
            </a:r>
            <a:r>
              <a:rPr lang="en-US" sz="3200" dirty="0"/>
              <a:t>If your brother sins against you, go and tell him about his fault between you and him alone. If he listens to you, you have won over your brother. If he does not listen, take one or two others along with you, so that every fact may be established on the testimony of two or three witnesses.  If he refuses to listen to them, tell the church. If he refuses to listen even to the church, then treat him as you would a Gentile or a tax collector.”</a:t>
            </a:r>
          </a:p>
          <a:p>
            <a:pPr marL="0" indent="0">
              <a:lnSpc>
                <a:spcPct val="107000"/>
              </a:lnSpc>
              <a:spcBef>
                <a:spcPts val="0"/>
              </a:spcBef>
              <a:spcAft>
                <a:spcPts val="600"/>
              </a:spcAft>
              <a:buNone/>
            </a:pPr>
            <a:endParaRPr lang="en-US" sz="3200" dirty="0"/>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2730137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472</TotalTime>
  <Words>1111</Words>
  <Application>Microsoft Office PowerPoint</Application>
  <PresentationFormat>On-screen Show (4:3)</PresentationFormat>
  <Paragraphs>32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2026-08-18T17:03:24Z</dcterms:modified>
</cp:coreProperties>
</file>